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56DF-402A-4B93-841E-23058FFD9B6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3311-0AA3-4992-B156-BB3374C8B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56DF-402A-4B93-841E-23058FFD9B6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3311-0AA3-4992-B156-BB3374C8B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56DF-402A-4B93-841E-23058FFD9B6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3311-0AA3-4992-B156-BB3374C8B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56DF-402A-4B93-841E-23058FFD9B6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3311-0AA3-4992-B156-BB3374C8B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56DF-402A-4B93-841E-23058FFD9B6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3311-0AA3-4992-B156-BB3374C8B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56DF-402A-4B93-841E-23058FFD9B6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3311-0AA3-4992-B156-BB3374C8B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56DF-402A-4B93-841E-23058FFD9B6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3311-0AA3-4992-B156-BB3374C8B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56DF-402A-4B93-841E-23058FFD9B6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3311-0AA3-4992-B156-BB3374C8B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56DF-402A-4B93-841E-23058FFD9B6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3311-0AA3-4992-B156-BB3374C8B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56DF-402A-4B93-841E-23058FFD9B6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3311-0AA3-4992-B156-BB3374C8B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56DF-402A-4B93-841E-23058FFD9B6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B13311-0AA3-4992-B156-BB3374C8B3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DE56DF-402A-4B93-841E-23058FFD9B6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B13311-0AA3-4992-B156-BB3374C8B39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mk-MK" sz="2400" dirty="0" smtClean="0"/>
              <a:t>КН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071539" y="571480"/>
            <a:ext cx="76132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k-MK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КНИГА НА МОЕТО</a:t>
            </a:r>
          </a:p>
          <a:p>
            <a:pPr algn="ctr"/>
            <a:r>
              <a:rPr lang="mk-MK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ДЕТСТВО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219" name="Picture 3" descr="C:\Users\User\Desktop\видое подгорец\готови творби\виножито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174" y="2500306"/>
            <a:ext cx="4919539" cy="3929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видое подгорец\готови творби\камчиња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500043"/>
            <a:ext cx="3429024" cy="4572032"/>
          </a:xfrm>
          <a:prstGeom prst="rect">
            <a:avLst/>
          </a:prstGeom>
          <a:noFill/>
        </p:spPr>
      </p:pic>
      <p:pic>
        <p:nvPicPr>
          <p:cNvPr id="4099" name="Picture 3" descr="C:\Users\User\Desktop\видое подгорец\готови творби\камчиња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428868"/>
            <a:ext cx="4476749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930275" y="696913"/>
          <a:ext cx="7267575" cy="5440362"/>
        </p:xfrm>
        <a:graphic>
          <a:graphicData uri="http://schemas.openxmlformats.org/presentationml/2006/ole">
            <p:oleObj spid="_x0000_s5122" name="Document" r:id="rId3" imgW="5810298" imgH="4415394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pPr algn="ctr"/>
            <a:r>
              <a:rPr lang="mk-MK" dirty="0" smtClean="0"/>
              <a:t>ЅУНИЦА</a:t>
            </a:r>
            <a:endParaRPr lang="en-US" dirty="0"/>
          </a:p>
        </p:txBody>
      </p:sp>
      <p:pic>
        <p:nvPicPr>
          <p:cNvPr id="6146" name="Picture 2" descr="C:\Users\User\Desktop\видое подгорец\готови творби\виножито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3071810"/>
            <a:ext cx="2144072" cy="3103553"/>
          </a:xfrm>
          <a:prstGeom prst="rect">
            <a:avLst/>
          </a:prstGeom>
          <a:noFill/>
        </p:spPr>
      </p:pic>
      <p:pic>
        <p:nvPicPr>
          <p:cNvPr id="6147" name="Picture 3" descr="C:\Users\User\Desktop\видое подгорец\готови творби\виножито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00240"/>
            <a:ext cx="3366413" cy="2076443"/>
          </a:xfrm>
          <a:prstGeom prst="rect">
            <a:avLst/>
          </a:prstGeom>
          <a:noFill/>
        </p:spPr>
      </p:pic>
      <p:pic>
        <p:nvPicPr>
          <p:cNvPr id="6148" name="Picture 4" descr="C:\Users\User\Desktop\видое подгорец\готови творби\виножито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286232"/>
            <a:ext cx="3429024" cy="2244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видое подгорец\готови творби\виножито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2857520" cy="2143140"/>
          </a:xfrm>
          <a:prstGeom prst="rect">
            <a:avLst/>
          </a:prstGeom>
          <a:noFill/>
        </p:spPr>
      </p:pic>
      <p:pic>
        <p:nvPicPr>
          <p:cNvPr id="7171" name="Picture 3" descr="C:\Users\User\Desktop\видое подгорец\готови творби\виножито\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3182745" cy="2967038"/>
          </a:xfrm>
          <a:prstGeom prst="rect">
            <a:avLst/>
          </a:prstGeom>
          <a:noFill/>
        </p:spPr>
      </p:pic>
      <p:pic>
        <p:nvPicPr>
          <p:cNvPr id="7172" name="Picture 4" descr="C:\Users\User\Desktop\видое подгорец\готови творби\виножито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000108"/>
            <a:ext cx="3214710" cy="1571636"/>
          </a:xfrm>
          <a:prstGeom prst="rect">
            <a:avLst/>
          </a:prstGeom>
          <a:noFill/>
        </p:spPr>
      </p:pic>
      <p:pic>
        <p:nvPicPr>
          <p:cNvPr id="7173" name="Picture 5" descr="C:\Users\User\Desktop\видое подгорец\готови творби\виножито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143248"/>
            <a:ext cx="2734941" cy="3294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593850" y="1009650"/>
          <a:ext cx="5956300" cy="4838700"/>
        </p:xfrm>
        <a:graphic>
          <a:graphicData uri="http://schemas.openxmlformats.org/presentationml/2006/ole">
            <p:oleObj spid="_x0000_s25602" name="Document" r:id="rId3" imgW="5956042" imgH="483864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142976" y="428604"/>
          <a:ext cx="7072361" cy="5857916"/>
        </p:xfrm>
        <a:graphic>
          <a:graphicData uri="http://schemas.openxmlformats.org/presentationml/2006/ole">
            <p:oleObj spid="_x0000_s26626" name="Document" r:id="rId3" imgW="5762678" imgH="7705344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000100" y="554038"/>
          <a:ext cx="7429552" cy="5749925"/>
        </p:xfrm>
        <a:graphic>
          <a:graphicData uri="http://schemas.openxmlformats.org/presentationml/2006/ole">
            <p:oleObj spid="_x0000_s27650" name="Document" r:id="rId3" imgW="5956042" imgH="5749225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428728" y="642918"/>
          <a:ext cx="6572295" cy="5715040"/>
        </p:xfrm>
        <a:graphic>
          <a:graphicData uri="http://schemas.openxmlformats.org/presentationml/2006/ole">
            <p:oleObj spid="_x0000_s28674" name="Document" r:id="rId3" imgW="5956042" imgH="8382337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285852" y="857232"/>
          <a:ext cx="7358114" cy="5286412"/>
        </p:xfrm>
        <a:graphic>
          <a:graphicData uri="http://schemas.openxmlformats.org/presentationml/2006/ole">
            <p:oleObj spid="_x0000_s29698" name="Document" r:id="rId3" imgW="5975162" imgH="2978987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1673" y="1357299"/>
            <a:ext cx="5546775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k-MK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УШТЕ МНОГУ ДРУГИ</a:t>
            </a:r>
          </a:p>
          <a:p>
            <a:pPr algn="ctr"/>
            <a:r>
              <a:rPr lang="mk-MK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ЧУДЕСНО УБАВИ ТВОРБИ</a:t>
            </a:r>
          </a:p>
          <a:p>
            <a:pPr algn="ctr"/>
            <a:r>
              <a:rPr lang="mk-MK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ИЗРАБОТИЈА НАШИТЕ</a:t>
            </a:r>
          </a:p>
          <a:p>
            <a:pPr algn="ctr"/>
            <a:r>
              <a:rPr lang="mk-MK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ДЕЦА ИНСПИРИРАНИ</a:t>
            </a:r>
          </a:p>
          <a:p>
            <a:pPr algn="ctr"/>
            <a:r>
              <a:rPr lang="mk-MK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ОД ДЕЛАТА НА </a:t>
            </a:r>
          </a:p>
          <a:p>
            <a:pPr algn="ctr"/>
            <a:r>
              <a:rPr lang="mk-MK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ВИДОЕ ПОДГОРЕЦ</a:t>
            </a:r>
          </a:p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sz="3200" dirty="0" smtClean="0">
                <a:solidFill>
                  <a:srgbClr val="FF0000"/>
                </a:solidFill>
              </a:rPr>
              <a:t>1969 година.</a:t>
            </a:r>
          </a:p>
          <a:p>
            <a:r>
              <a:rPr lang="mk-MK" dirty="0" smtClean="0"/>
              <a:t>Година на почетокот на моето образование.</a:t>
            </a:r>
          </a:p>
          <a:p>
            <a:r>
              <a:rPr lang="mk-MK" dirty="0" smtClean="0"/>
              <a:t>Прва средба со буквите.</a:t>
            </a:r>
          </a:p>
          <a:p>
            <a:r>
              <a:rPr lang="mk-MK" dirty="0" smtClean="0"/>
              <a:t> Љубов кон пишаниот збор.</a:t>
            </a:r>
          </a:p>
          <a:p>
            <a:r>
              <a:rPr lang="mk-MK" dirty="0" smtClean="0"/>
              <a:t>На изворот на убавината.</a:t>
            </a:r>
          </a:p>
          <a:p>
            <a:r>
              <a:rPr lang="mk-MK" dirty="0" smtClean="0"/>
              <a:t>Прва средба со волшебникот Видое Подгорец.</a:t>
            </a:r>
          </a:p>
          <a:p>
            <a:endParaRPr lang="mk-MK" dirty="0" smtClean="0"/>
          </a:p>
          <a:p>
            <a:endParaRPr lang="mk-MK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1673" y="1571612"/>
            <a:ext cx="6123665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ЈА ЗБОГАТИЈА ДУШАТА,</a:t>
            </a:r>
          </a:p>
          <a:p>
            <a:pPr algn="ctr"/>
            <a:endParaRPr lang="mk-MK" sz="2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mk-MK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МЕНЕ,МЕНЕ МЕ ВРАТИЈА</a:t>
            </a:r>
          </a:p>
          <a:p>
            <a:pPr algn="ctr"/>
            <a:endParaRPr lang="mk-MK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mk-MK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 ДЕТСТВОТО</a:t>
            </a:r>
          </a:p>
          <a:p>
            <a:pPr algn="ctr"/>
            <a:endParaRPr lang="mk-MK" sz="28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mk-MK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БЛАГОДАРАМ</a:t>
            </a:r>
            <a:endParaRPr lang="en-US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400" dirty="0" smtClean="0"/>
              <a:t>ИЗГОТВИЛЕ</a:t>
            </a:r>
            <a:br>
              <a:rPr lang="mk-MK" sz="2400" dirty="0" smtClean="0"/>
            </a:br>
            <a:r>
              <a:rPr lang="mk-MK" sz="2400" dirty="0" smtClean="0"/>
              <a:t>Носител на проектот- Оливера Божиновска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>
                <a:solidFill>
                  <a:srgbClr val="7030A0"/>
                </a:solidFill>
              </a:rPr>
              <a:t>Сузана Младенова</a:t>
            </a:r>
          </a:p>
          <a:p>
            <a:r>
              <a:rPr lang="mk-MK" dirty="0" smtClean="0">
                <a:solidFill>
                  <a:srgbClr val="7030A0"/>
                </a:solidFill>
              </a:rPr>
              <a:t>Мирослав Митиќ</a:t>
            </a:r>
          </a:p>
          <a:p>
            <a:r>
              <a:rPr lang="mk-MK" dirty="0" smtClean="0">
                <a:solidFill>
                  <a:srgbClr val="7030A0"/>
                </a:solidFill>
              </a:rPr>
              <a:t>Маја Дрндаревска</a:t>
            </a:r>
          </a:p>
          <a:p>
            <a:endParaRPr lang="mk-MK" dirty="0" smtClean="0"/>
          </a:p>
          <a:p>
            <a:endParaRPr lang="mk-MK" dirty="0" smtClean="0"/>
          </a:p>
          <a:p>
            <a:r>
              <a:rPr lang="mk-MK" dirty="0" smtClean="0">
                <a:solidFill>
                  <a:srgbClr val="0070C0"/>
                </a:solidFill>
              </a:rPr>
              <a:t>Одделенски наставници во</a:t>
            </a:r>
          </a:p>
          <a:p>
            <a:r>
              <a:rPr lang="mk-MK" dirty="0" smtClean="0">
                <a:solidFill>
                  <a:srgbClr val="0070C0"/>
                </a:solidFill>
              </a:rPr>
              <a:t> ООУ ,,Свети климент Охридски,, Бутел-Скопје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3804"/>
          </a:xfrm>
        </p:spPr>
        <p:txBody>
          <a:bodyPr>
            <a:normAutofit/>
          </a:bodyPr>
          <a:lstStyle/>
          <a:p>
            <a:r>
              <a:rPr lang="mk-MK" sz="4400" dirty="0" smtClean="0"/>
              <a:t>БЛАГОДАРАМ НА ВНИМАНИЕТО</a:t>
            </a:r>
            <a:endParaRPr lang="en-US" sz="4400" dirty="0"/>
          </a:p>
        </p:txBody>
      </p:sp>
      <p:pic>
        <p:nvPicPr>
          <p:cNvPr id="30722" name="Picture 2" descr="C:\Users\User\Desktop\видое подгорец\готови творби\виножито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786609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3600" dirty="0" smtClean="0">
                <a:solidFill>
                  <a:srgbClr val="FF0000"/>
                </a:solidFill>
              </a:rPr>
              <a:t>2020год. </a:t>
            </a:r>
            <a:r>
              <a:rPr lang="mk-MK" sz="2400" dirty="0" smtClean="0">
                <a:solidFill>
                  <a:srgbClr val="FF0000"/>
                </a:solidFill>
              </a:rPr>
              <a:t/>
            </a:r>
            <a:br>
              <a:rPr lang="mk-MK" sz="2400" dirty="0" smtClean="0">
                <a:solidFill>
                  <a:srgbClr val="FF0000"/>
                </a:solidFill>
              </a:rPr>
            </a:br>
            <a:r>
              <a:rPr lang="mk-MK" sz="2400" dirty="0" smtClean="0"/>
              <a:t>Веќе </a:t>
            </a:r>
            <a:r>
              <a:rPr lang="mk-MK" sz="2400" dirty="0" smtClean="0"/>
              <a:t>36 години сум одделенски наставник.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И еден конкурс за наставници за манифестацијата ,,Средба под јаворите,,. </a:t>
            </a:r>
          </a:p>
          <a:p>
            <a:r>
              <a:rPr lang="mk-MK" dirty="0" smtClean="0"/>
              <a:t>Повторна средба со моето детство.Средба со волшебникот.</a:t>
            </a:r>
          </a:p>
          <a:p>
            <a:r>
              <a:rPr lang="mk-MK" dirty="0" smtClean="0"/>
              <a:t>Го споделив волшебството со моите деца-учениците. Да замолчат и растреперат пред делото на Подгорец.</a:t>
            </a:r>
          </a:p>
          <a:p>
            <a:r>
              <a:rPr lang="mk-MK" dirty="0" smtClean="0"/>
              <a:t>Да ја впијат едноставноста на изразот,ширината на описот,концизноста на зборот.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286148"/>
          </a:xfrm>
        </p:spPr>
        <p:txBody>
          <a:bodyPr>
            <a:normAutofit/>
          </a:bodyPr>
          <a:lstStyle/>
          <a:p>
            <a:pPr algn="ctr"/>
            <a:r>
              <a:rPr lang="mk-MK" sz="3200" dirty="0" smtClean="0"/>
              <a:t>Иако наставата се изведува на далечина,децата го распознаа мајсторот на зборот. Со нивните широко отворени очи и срца го воспримија вечниот збор на Видое Подгорец. Како и јас во далечните години на моето детство.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Родниот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јазик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 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Родниот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јазик</a:t>
            </a:r>
            <a:r>
              <a:rPr lang="en-US" dirty="0" smtClean="0">
                <a:solidFill>
                  <a:srgbClr val="0070C0"/>
                </a:solidFill>
              </a:rPr>
              <a:t> е </a:t>
            </a:r>
            <a:r>
              <a:rPr lang="en-US" dirty="0" err="1" smtClean="0">
                <a:solidFill>
                  <a:srgbClr val="0070C0"/>
                </a:solidFill>
              </a:rPr>
              <a:t>бисерен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ѓердан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од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зборови</a:t>
            </a:r>
            <a:r>
              <a:rPr lang="en-US" dirty="0" smtClean="0">
                <a:solidFill>
                  <a:srgbClr val="0070C0"/>
                </a:solidFill>
              </a:rPr>
              <a:t> - </a:t>
            </a:r>
            <a:r>
              <a:rPr lang="en-US" dirty="0" err="1" smtClean="0">
                <a:solidFill>
                  <a:srgbClr val="0070C0"/>
                </a:solidFill>
              </a:rPr>
              <a:t>плодови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сочни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мислите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тие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ти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ги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редат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во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сликите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јасни</a:t>
            </a:r>
            <a:r>
              <a:rPr lang="en-US" dirty="0" smtClean="0">
                <a:solidFill>
                  <a:srgbClr val="0070C0"/>
                </a:solidFill>
              </a:rPr>
              <a:t> и </a:t>
            </a:r>
            <a:r>
              <a:rPr lang="en-US" dirty="0" err="1" smtClean="0">
                <a:solidFill>
                  <a:srgbClr val="0070C0"/>
                </a:solidFill>
              </a:rPr>
              <a:t>точни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 </a:t>
            </a:r>
          </a:p>
          <a:p>
            <a:pPr algn="r"/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Тој</a:t>
            </a:r>
            <a:r>
              <a:rPr lang="en-US" dirty="0" smtClean="0">
                <a:solidFill>
                  <a:srgbClr val="7030A0"/>
                </a:solidFill>
              </a:rPr>
              <a:t> е </a:t>
            </a:r>
            <a:r>
              <a:rPr lang="en-US" dirty="0" err="1" smtClean="0">
                <a:solidFill>
                  <a:srgbClr val="7030A0"/>
                </a:solidFill>
              </a:rPr>
              <a:t>вруток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непресушен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вечен</a:t>
            </a:r>
            <a:r>
              <a:rPr lang="en-US" dirty="0" smtClean="0">
                <a:solidFill>
                  <a:srgbClr val="7030A0"/>
                </a:solidFill>
              </a:rPr>
              <a:t>,</a:t>
            </a:r>
          </a:p>
          <a:p>
            <a:pPr algn="r"/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низ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бистри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капки</a:t>
            </a:r>
            <a:r>
              <a:rPr lang="en-US" dirty="0" smtClean="0">
                <a:solidFill>
                  <a:srgbClr val="7030A0"/>
                </a:solidFill>
              </a:rPr>
              <a:t> - </a:t>
            </a:r>
            <a:r>
              <a:rPr lang="en-US" dirty="0" err="1" smtClean="0">
                <a:solidFill>
                  <a:srgbClr val="7030A0"/>
                </a:solidFill>
              </a:rPr>
              <a:t>зборови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течат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pPr algn="r"/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Жубори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клокоти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ѕвони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се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лее</a:t>
            </a:r>
            <a:r>
              <a:rPr lang="en-US" dirty="0" smtClean="0">
                <a:solidFill>
                  <a:srgbClr val="7030A0"/>
                </a:solidFill>
              </a:rPr>
              <a:t>,</a:t>
            </a:r>
          </a:p>
          <a:p>
            <a:pPr algn="r"/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ко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јасна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ѕвезда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секој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збор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грее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 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. </a:t>
            </a:r>
            <a:r>
              <a:rPr lang="en-US" dirty="0" err="1" smtClean="0">
                <a:solidFill>
                  <a:srgbClr val="00B0F0"/>
                </a:solidFill>
              </a:rPr>
              <a:t>Тој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ни</a:t>
            </a:r>
            <a:r>
              <a:rPr lang="en-US" dirty="0" smtClean="0">
                <a:solidFill>
                  <a:srgbClr val="00B0F0"/>
                </a:solidFill>
              </a:rPr>
              <a:t> е </a:t>
            </a:r>
            <a:r>
              <a:rPr lang="en-US" dirty="0" err="1" smtClean="0">
                <a:solidFill>
                  <a:srgbClr val="00B0F0"/>
                </a:solidFill>
              </a:rPr>
              <a:t>завет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од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дедовците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како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тланикот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на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огништето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Чувај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го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како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црнката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во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очите</a:t>
            </a:r>
            <a:r>
              <a:rPr lang="en-US" dirty="0" smtClean="0">
                <a:solidFill>
                  <a:srgbClr val="00B0F0"/>
                </a:solidFill>
              </a:rPr>
              <a:t> –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без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јазик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си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никој</a:t>
            </a:r>
            <a:r>
              <a:rPr lang="en-US" dirty="0" smtClean="0">
                <a:solidFill>
                  <a:srgbClr val="00B0F0"/>
                </a:solidFill>
              </a:rPr>
              <a:t> и </a:t>
            </a:r>
            <a:r>
              <a:rPr lang="en-US" dirty="0" err="1" smtClean="0">
                <a:solidFill>
                  <a:srgbClr val="00B0F0"/>
                </a:solidFill>
              </a:rPr>
              <a:t>ништо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                                                                               </a:t>
            </a:r>
            <a:r>
              <a:rPr lang="en-US" dirty="0" err="1" smtClean="0">
                <a:solidFill>
                  <a:srgbClr val="00B0F0"/>
                </a:solidFill>
              </a:rPr>
              <a:t>Видое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Подгорец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r>
              <a:rPr lang="mk-MK" dirty="0" smtClean="0">
                <a:solidFill>
                  <a:srgbClr val="FFC000"/>
                </a:solidFill>
              </a:rPr>
              <a:t>1.Родниот јазик е ѓердан нанижан со нашите мисли и зборови</a:t>
            </a:r>
            <a:r>
              <a:rPr lang="mk-MK" dirty="0" smtClean="0">
                <a:solidFill>
                  <a:srgbClr val="FFC000"/>
                </a:solidFill>
              </a:rPr>
              <a:t>.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mk-MK" dirty="0" smtClean="0">
                <a:solidFill>
                  <a:srgbClr val="0070C0"/>
                </a:solidFill>
              </a:rPr>
              <a:t>2.Како што се лее водата од изворот и ја напојува земјата,така родниот јазик ја напојува душата</a:t>
            </a:r>
            <a:r>
              <a:rPr lang="mk-MK" dirty="0" smtClean="0">
                <a:solidFill>
                  <a:srgbClr val="0070C0"/>
                </a:solidFill>
              </a:rPr>
              <a:t>.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mk-MK" dirty="0" smtClean="0">
                <a:solidFill>
                  <a:srgbClr val="FF0000"/>
                </a:solidFill>
              </a:rPr>
              <a:t>3.Тој ни е завет од предците,што мора да го зачуваме и пренесеме на потомците.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 lvl="0"/>
            <a:r>
              <a:rPr lang="mk-MK" dirty="0" smtClean="0"/>
              <a:t>Кој е твојот роден јазик</a:t>
            </a:r>
            <a:r>
              <a:rPr lang="mk-MK" dirty="0" smtClean="0"/>
              <a:t>?</a:t>
            </a:r>
          </a:p>
          <a:p>
            <a:pPr lvl="0"/>
            <a:r>
              <a:rPr lang="mk-MK" dirty="0" smtClean="0"/>
              <a:t> </a:t>
            </a:r>
            <a:r>
              <a:rPr lang="mk-MK" dirty="0" smtClean="0">
                <a:solidFill>
                  <a:schemeClr val="accent6">
                    <a:lumMod val="75000"/>
                  </a:schemeClr>
                </a:solidFill>
              </a:rPr>
              <a:t>Мојот роден јазик е македонскиот јазик.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mk-MK" dirty="0" smtClean="0"/>
              <a:t>Од кого го научи да го говориш</a:t>
            </a:r>
            <a:r>
              <a:rPr lang="mk-MK" dirty="0" smtClean="0"/>
              <a:t>?</a:t>
            </a:r>
          </a:p>
          <a:p>
            <a:pPr lvl="0"/>
            <a:r>
              <a:rPr lang="mk-MK" dirty="0" smtClean="0"/>
              <a:t> </a:t>
            </a:r>
            <a:r>
              <a:rPr lang="mk-MK" dirty="0" smtClean="0">
                <a:solidFill>
                  <a:schemeClr val="accent6">
                    <a:lumMod val="75000"/>
                  </a:schemeClr>
                </a:solidFill>
              </a:rPr>
              <a:t>Го научив да го говорам од мама,тата,дедо,баба.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mk-MK" dirty="0" smtClean="0"/>
              <a:t>На кој јазик се образуваш во училиште? </a:t>
            </a:r>
            <a:endParaRPr lang="mk-MK" dirty="0" smtClean="0"/>
          </a:p>
          <a:p>
            <a:pPr lvl="0"/>
            <a:r>
              <a:rPr lang="mk-MK" dirty="0" smtClean="0">
                <a:solidFill>
                  <a:schemeClr val="accent6">
                    <a:lumMod val="75000"/>
                  </a:schemeClr>
                </a:solidFill>
              </a:rPr>
              <a:t>Во </a:t>
            </a:r>
            <a:r>
              <a:rPr lang="mk-MK" dirty="0" smtClean="0">
                <a:solidFill>
                  <a:schemeClr val="accent6">
                    <a:lumMod val="75000"/>
                  </a:schemeClr>
                </a:solidFill>
              </a:rPr>
              <a:t>училиште се образувам на македонски јазик.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mk-MK" dirty="0" smtClean="0"/>
              <a:t>На кој јазик сонуваш</a:t>
            </a:r>
            <a:r>
              <a:rPr lang="mk-MK" dirty="0" smtClean="0"/>
              <a:t>?</a:t>
            </a:r>
          </a:p>
          <a:p>
            <a:pPr lvl="0"/>
            <a:r>
              <a:rPr lang="mk-MK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mk-MK" dirty="0" smtClean="0">
                <a:solidFill>
                  <a:schemeClr val="accent6">
                    <a:lumMod val="75000"/>
                  </a:schemeClr>
                </a:solidFill>
              </a:rPr>
              <a:t>Сонувам на македонски јазик,но и на англиски јазик.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28728" y="928669"/>
          <a:ext cx="6429420" cy="5794417"/>
        </p:xfrm>
        <a:graphic>
          <a:graphicData uri="http://schemas.openxmlformats.org/presentationml/2006/ole">
            <p:oleObj spid="_x0000_s2050" name="Document" r:id="rId3" imgW="6872357" imgH="9083445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видое подгорец\готови творби\камчиња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786213" cy="5175255"/>
          </a:xfrm>
          <a:prstGeom prst="rect">
            <a:avLst/>
          </a:prstGeom>
          <a:noFill/>
        </p:spPr>
      </p:pic>
      <p:pic>
        <p:nvPicPr>
          <p:cNvPr id="3075" name="Picture 3" descr="C:\Users\User\Desktop\видое подгорец\готови творби\камчиња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1"/>
            <a:ext cx="3472952" cy="2786082"/>
          </a:xfrm>
          <a:prstGeom prst="rect">
            <a:avLst/>
          </a:prstGeom>
          <a:noFill/>
        </p:spPr>
      </p:pic>
      <p:pic>
        <p:nvPicPr>
          <p:cNvPr id="3076" name="Picture 4" descr="C:\Users\User\Desktop\видое подгорец\готови творби\камчиња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7998" y="3571876"/>
            <a:ext cx="4317998" cy="2428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282</Words>
  <Application>Microsoft Office PowerPoint</Application>
  <PresentationFormat>On-screen Show (4:3)</PresentationFormat>
  <Paragraphs>69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Flow</vt:lpstr>
      <vt:lpstr>Document</vt:lpstr>
      <vt:lpstr>Microsoft Office Word Document</vt:lpstr>
      <vt:lpstr>Microsoft Office Word 97 - 2003 Document</vt:lpstr>
      <vt:lpstr>КН</vt:lpstr>
      <vt:lpstr>Slide 2</vt:lpstr>
      <vt:lpstr>2020год.  Веќе 36 години сум одделенски наставник.</vt:lpstr>
      <vt:lpstr>Иако наставата се изведува на далечина,децата го распознаа мајсторот на зборот. Со нивните широко отворени очи и срца го воспримија вечниот збор на Видое Подгорец. Како и јас во далечните години на моето детство.</vt:lpstr>
      <vt:lpstr>Slide 5</vt:lpstr>
      <vt:lpstr>Slide 6</vt:lpstr>
      <vt:lpstr>Slide 7</vt:lpstr>
      <vt:lpstr>Slide 8</vt:lpstr>
      <vt:lpstr>Slide 9</vt:lpstr>
      <vt:lpstr>Slide 10</vt:lpstr>
      <vt:lpstr>Slide 11</vt:lpstr>
      <vt:lpstr>ЅУНИЦА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ИЗГОТВИЛЕ Носител на проектот- Оливера Божиновска</vt:lpstr>
      <vt:lpstr>БЛАГОДАРАМ НА ВНИМАНИЕТО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</dc:title>
  <dc:creator>User</dc:creator>
  <cp:lastModifiedBy>User</cp:lastModifiedBy>
  <cp:revision>14</cp:revision>
  <dcterms:created xsi:type="dcterms:W3CDTF">2020-05-20T12:24:39Z</dcterms:created>
  <dcterms:modified xsi:type="dcterms:W3CDTF">2020-05-20T16:21:27Z</dcterms:modified>
</cp:coreProperties>
</file>