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4DE4E8F-0CE9-4314-990B-F09F8408C088}" type="datetimeFigureOut">
              <a:rPr lang="en-US" smtClean="0"/>
              <a:pPr/>
              <a:t>6/1/2020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97F48E6-8E6C-4585-ABD3-1D01D829705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DE4E8F-0CE9-4314-990B-F09F8408C088}" type="datetimeFigureOut">
              <a:rPr lang="en-US" smtClean="0"/>
              <a:pPr/>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F48E6-8E6C-4585-ABD3-1D01D82970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DE4E8F-0CE9-4314-990B-F09F8408C088}" type="datetimeFigureOut">
              <a:rPr lang="en-US" smtClean="0"/>
              <a:pPr/>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F48E6-8E6C-4585-ABD3-1D01D82970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DE4E8F-0CE9-4314-990B-F09F8408C088}" type="datetimeFigureOut">
              <a:rPr lang="en-US" smtClean="0"/>
              <a:pPr/>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F48E6-8E6C-4585-ABD3-1D01D82970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4DE4E8F-0CE9-4314-990B-F09F8408C088}" type="datetimeFigureOut">
              <a:rPr lang="en-US" smtClean="0"/>
              <a:pPr/>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97F48E6-8E6C-4585-ABD3-1D01D829705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DE4E8F-0CE9-4314-990B-F09F8408C088}" type="datetimeFigureOut">
              <a:rPr lang="en-US" smtClean="0"/>
              <a:pPr/>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F48E6-8E6C-4585-ABD3-1D01D82970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4DE4E8F-0CE9-4314-990B-F09F8408C088}" type="datetimeFigureOut">
              <a:rPr lang="en-US" smtClean="0"/>
              <a:pPr/>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7F48E6-8E6C-4585-ABD3-1D01D82970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4DE4E8F-0CE9-4314-990B-F09F8408C088}" type="datetimeFigureOut">
              <a:rPr lang="en-US" smtClean="0"/>
              <a:pPr/>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7F48E6-8E6C-4585-ABD3-1D01D82970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E4E8F-0CE9-4314-990B-F09F8408C088}" type="datetimeFigureOut">
              <a:rPr lang="en-US" smtClean="0"/>
              <a:pPr/>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7F48E6-8E6C-4585-ABD3-1D01D82970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DE4E8F-0CE9-4314-990B-F09F8408C088}" type="datetimeFigureOut">
              <a:rPr lang="en-US" smtClean="0"/>
              <a:pPr/>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F48E6-8E6C-4585-ABD3-1D01D82970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DE4E8F-0CE9-4314-990B-F09F8408C088}" type="datetimeFigureOut">
              <a:rPr lang="en-US" smtClean="0"/>
              <a:pPr/>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F48E6-8E6C-4585-ABD3-1D01D82970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4DE4E8F-0CE9-4314-990B-F09F8408C088}" type="datetimeFigureOut">
              <a:rPr lang="en-US" smtClean="0"/>
              <a:pPr/>
              <a:t>6/1/2020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97F48E6-8E6C-4585-ABD3-1D01D829705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mk-MK" dirty="0" smtClean="0"/>
              <a:t>1ви јуни-меѓународен ден на детето</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https://mhc.org.mk/wp-content/uploads/2019/11/hrightschildrens.jpg"/>
          <p:cNvPicPr/>
          <p:nvPr/>
        </p:nvPicPr>
        <p:blipFill>
          <a:blip r:embed="rId3"/>
          <a:srcRect/>
          <a:stretch>
            <a:fillRect/>
          </a:stretch>
        </p:blipFill>
        <p:spPr bwMode="auto">
          <a:xfrm>
            <a:off x="1214414" y="3357562"/>
            <a:ext cx="7215238" cy="3500438"/>
          </a:xfrm>
          <a:prstGeom prst="rect">
            <a:avLst/>
          </a:prstGeom>
          <a:noFill/>
          <a:ln w="9525">
            <a:noFill/>
            <a:miter lim="800000"/>
            <a:headEnd/>
            <a:tailEnd/>
          </a:ln>
        </p:spPr>
      </p:pic>
    </p:spTree>
  </p:cSld>
  <p:clrMapOvr>
    <a:masterClrMapping/>
  </p:clrMapOvr>
  <p:transition spd="slow">
    <p:wedge/>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54230"/>
          </a:xfrm>
        </p:spPr>
        <p:txBody>
          <a:bodyPr>
            <a:noAutofit/>
          </a:bodyPr>
          <a:lstStyle/>
          <a:p>
            <a:r>
              <a:rPr lang="en-US" sz="2000" dirty="0" err="1" smtClean="0"/>
              <a:t>Слобода</a:t>
            </a:r>
            <a:r>
              <a:rPr lang="en-US" sz="2000" dirty="0" smtClean="0"/>
              <a:t> </a:t>
            </a:r>
            <a:r>
              <a:rPr lang="en-US" sz="2000" dirty="0" err="1" smtClean="0"/>
              <a:t>на</a:t>
            </a:r>
            <a:r>
              <a:rPr lang="en-US" sz="2000" dirty="0" smtClean="0"/>
              <a:t> </a:t>
            </a:r>
            <a:r>
              <a:rPr lang="en-US" sz="2000" dirty="0" err="1" smtClean="0"/>
              <a:t>здружување</a:t>
            </a:r>
            <a:r>
              <a:rPr lang="en-US" sz="2000" dirty="0" smtClean="0"/>
              <a:t/>
            </a:r>
            <a:br>
              <a:rPr lang="en-US" sz="2000" dirty="0" smtClean="0"/>
            </a:br>
            <a:r>
              <a:rPr lang="en-US" sz="2000" dirty="0" err="1" smtClean="0"/>
              <a:t>Секое</a:t>
            </a:r>
            <a:r>
              <a:rPr lang="en-US" sz="2000" dirty="0" smtClean="0"/>
              <a:t> </a:t>
            </a:r>
            <a:r>
              <a:rPr lang="en-US" sz="2000" dirty="0" err="1" smtClean="0"/>
              <a:t>дете</a:t>
            </a:r>
            <a:r>
              <a:rPr lang="en-US" sz="2000" dirty="0" smtClean="0"/>
              <a:t> </a:t>
            </a:r>
            <a:r>
              <a:rPr lang="en-US" sz="2000" dirty="0" err="1" smtClean="0"/>
              <a:t>го</a:t>
            </a:r>
            <a:r>
              <a:rPr lang="en-US" sz="2000" dirty="0" smtClean="0"/>
              <a:t> </a:t>
            </a:r>
            <a:r>
              <a:rPr lang="en-US" sz="2000" dirty="0" err="1" smtClean="0"/>
              <a:t>има</a:t>
            </a:r>
            <a:r>
              <a:rPr lang="en-US" sz="2000" dirty="0" smtClean="0"/>
              <a:t> </a:t>
            </a:r>
            <a:r>
              <a:rPr lang="en-US" sz="2000" dirty="0" err="1" smtClean="0"/>
              <a:t>правото</a:t>
            </a:r>
            <a:r>
              <a:rPr lang="en-US" sz="2000" dirty="0" smtClean="0"/>
              <a:t> </a:t>
            </a:r>
            <a:r>
              <a:rPr lang="en-US" sz="2000" dirty="0" err="1" smtClean="0"/>
              <a:t>да</a:t>
            </a:r>
            <a:r>
              <a:rPr lang="en-US" sz="2000" dirty="0" smtClean="0"/>
              <a:t> </a:t>
            </a:r>
            <a:r>
              <a:rPr lang="en-US" sz="2000" dirty="0" err="1" smtClean="0"/>
              <a:t>се</a:t>
            </a:r>
            <a:r>
              <a:rPr lang="en-US" sz="2000" dirty="0" smtClean="0"/>
              <a:t> </a:t>
            </a:r>
            <a:r>
              <a:rPr lang="en-US" sz="2000" dirty="0" err="1" smtClean="0"/>
              <a:t>здружува</a:t>
            </a:r>
            <a:r>
              <a:rPr lang="en-US" sz="2000" dirty="0" smtClean="0"/>
              <a:t> </a:t>
            </a:r>
            <a:r>
              <a:rPr lang="en-US" sz="2000" dirty="0" err="1" smtClean="0"/>
              <a:t>со</a:t>
            </a:r>
            <a:r>
              <a:rPr lang="en-US" sz="2000" dirty="0" smtClean="0"/>
              <a:t> </a:t>
            </a:r>
            <a:r>
              <a:rPr lang="en-US" sz="2000" dirty="0" err="1" smtClean="0"/>
              <a:t>други</a:t>
            </a:r>
            <a:r>
              <a:rPr lang="en-US" sz="2000" dirty="0" smtClean="0"/>
              <a:t> </a:t>
            </a:r>
            <a:r>
              <a:rPr lang="en-US" sz="2000" dirty="0" err="1" smtClean="0"/>
              <a:t>деца</a:t>
            </a:r>
            <a:r>
              <a:rPr lang="en-US" sz="2000" dirty="0" smtClean="0"/>
              <a:t>, </a:t>
            </a:r>
            <a:r>
              <a:rPr lang="en-US" sz="2000" dirty="0" err="1" smtClean="0"/>
              <a:t>да</a:t>
            </a:r>
            <a:r>
              <a:rPr lang="en-US" sz="2000" dirty="0" smtClean="0"/>
              <a:t> </a:t>
            </a:r>
            <a:r>
              <a:rPr lang="en-US" sz="2000" dirty="0" err="1" smtClean="0"/>
              <a:t>се</a:t>
            </a:r>
            <a:r>
              <a:rPr lang="en-US" sz="2000" dirty="0" smtClean="0"/>
              <a:t> </a:t>
            </a:r>
            <a:r>
              <a:rPr lang="en-US" sz="2000" dirty="0" err="1" smtClean="0"/>
              <a:t>зачлени</a:t>
            </a:r>
            <a:r>
              <a:rPr lang="en-US" sz="2000" dirty="0" smtClean="0"/>
              <a:t> </a:t>
            </a:r>
            <a:r>
              <a:rPr lang="en-US" sz="2000" dirty="0" err="1" smtClean="0"/>
              <a:t>во</a:t>
            </a:r>
            <a:r>
              <a:rPr lang="en-US" sz="2000" dirty="0" smtClean="0"/>
              <a:t> </a:t>
            </a:r>
            <a:r>
              <a:rPr lang="en-US" sz="2000" dirty="0" err="1" smtClean="0"/>
              <a:t>некој</a:t>
            </a:r>
            <a:r>
              <a:rPr lang="en-US" sz="2000" dirty="0" smtClean="0"/>
              <a:t> </a:t>
            </a:r>
            <a:r>
              <a:rPr lang="en-US" sz="2000" dirty="0" err="1" smtClean="0"/>
              <a:t>клуб</a:t>
            </a:r>
            <a:r>
              <a:rPr lang="en-US" sz="2000" dirty="0" smtClean="0"/>
              <a:t> </a:t>
            </a:r>
            <a:r>
              <a:rPr lang="en-US" sz="2000" dirty="0" err="1" smtClean="0"/>
              <a:t>или</a:t>
            </a:r>
            <a:r>
              <a:rPr lang="en-US" sz="2000" dirty="0" smtClean="0"/>
              <a:t> </a:t>
            </a:r>
            <a:r>
              <a:rPr lang="en-US" sz="2000" dirty="0" err="1" smtClean="0"/>
              <a:t>да</a:t>
            </a:r>
            <a:r>
              <a:rPr lang="en-US" sz="2000" dirty="0" smtClean="0"/>
              <a:t> </a:t>
            </a:r>
            <a:r>
              <a:rPr lang="en-US" sz="2000" dirty="0" err="1" smtClean="0"/>
              <a:t>оснива</a:t>
            </a:r>
            <a:r>
              <a:rPr lang="en-US" sz="2000" dirty="0" smtClean="0"/>
              <a:t> </a:t>
            </a:r>
            <a:r>
              <a:rPr lang="en-US" sz="2000" dirty="0" err="1" smtClean="0"/>
              <a:t>клуб</a:t>
            </a:r>
            <a:r>
              <a:rPr lang="en-US" sz="2000" dirty="0" smtClean="0"/>
              <a:t>, </a:t>
            </a:r>
            <a:r>
              <a:rPr lang="en-US" sz="2000" dirty="0" err="1" smtClean="0"/>
              <a:t>доклку</a:t>
            </a:r>
            <a:r>
              <a:rPr lang="en-US" sz="2000" dirty="0" smtClean="0"/>
              <a:t> </a:t>
            </a:r>
            <a:r>
              <a:rPr lang="en-US" sz="2000" dirty="0" err="1" smtClean="0"/>
              <a:t>со</a:t>
            </a:r>
            <a:r>
              <a:rPr lang="en-US" sz="2000" dirty="0" smtClean="0"/>
              <a:t> </a:t>
            </a:r>
            <a:r>
              <a:rPr lang="en-US" sz="2000" dirty="0" err="1" smtClean="0"/>
              <a:t>тоа</a:t>
            </a:r>
            <a:r>
              <a:rPr lang="en-US" sz="2000" dirty="0" smtClean="0"/>
              <a:t> </a:t>
            </a:r>
            <a:r>
              <a:rPr lang="en-US" sz="2000" dirty="0" err="1" smtClean="0"/>
              <a:t>не</a:t>
            </a:r>
            <a:r>
              <a:rPr lang="en-US" sz="2000" dirty="0" smtClean="0"/>
              <a:t> </a:t>
            </a:r>
            <a:r>
              <a:rPr lang="en-US" sz="2000" dirty="0" err="1" smtClean="0"/>
              <a:t>ги</a:t>
            </a:r>
            <a:r>
              <a:rPr lang="en-US" sz="2000" dirty="0" smtClean="0"/>
              <a:t> </a:t>
            </a:r>
            <a:r>
              <a:rPr lang="en-US" sz="2000" dirty="0" err="1" smtClean="0"/>
              <a:t>повредува</a:t>
            </a:r>
            <a:r>
              <a:rPr lang="en-US" sz="2000" dirty="0" smtClean="0"/>
              <a:t> </a:t>
            </a:r>
            <a:r>
              <a:rPr lang="en-US" sz="2000" dirty="0" err="1" smtClean="0"/>
              <a:t>правата</a:t>
            </a:r>
            <a:r>
              <a:rPr lang="en-US" sz="2000" dirty="0" smtClean="0"/>
              <a:t> </a:t>
            </a:r>
            <a:r>
              <a:rPr lang="en-US" sz="2000" dirty="0" err="1" smtClean="0"/>
              <a:t>на</a:t>
            </a:r>
            <a:r>
              <a:rPr lang="en-US" sz="2000" dirty="0" smtClean="0"/>
              <a:t> </a:t>
            </a:r>
            <a:r>
              <a:rPr lang="en-US" sz="2000" dirty="0" err="1" smtClean="0"/>
              <a:t>другите</a:t>
            </a:r>
            <a:r>
              <a:rPr lang="en-US" sz="2000" dirty="0" smtClean="0"/>
              <a:t> </a:t>
            </a:r>
            <a:r>
              <a:rPr lang="en-US" sz="2000" dirty="0" err="1" smtClean="0"/>
              <a:t>луѓе</a:t>
            </a:r>
            <a:r>
              <a:rPr lang="en-US" sz="2000" dirty="0" smtClean="0"/>
              <a:t>.</a:t>
            </a:r>
            <a:endParaRPr lang="en-US" sz="2000"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pic>
        <p:nvPicPr>
          <p:cNvPr id="4" name="Picture 3" descr="V5_P90ART15"/>
          <p:cNvPicPr/>
          <p:nvPr/>
        </p:nvPicPr>
        <p:blipFill>
          <a:blip r:embed="rId3"/>
          <a:srcRect/>
          <a:stretch>
            <a:fillRect/>
          </a:stretch>
        </p:blipFill>
        <p:spPr bwMode="auto">
          <a:xfrm>
            <a:off x="1000100" y="2357430"/>
            <a:ext cx="7000924" cy="4286280"/>
          </a:xfrm>
          <a:prstGeom prst="rect">
            <a:avLst/>
          </a:prstGeom>
          <a:noFill/>
          <a:ln w="9525">
            <a:noFill/>
            <a:miter lim="800000"/>
            <a:headEnd/>
            <a:tailEnd/>
          </a:ln>
        </p:spPr>
      </p:pic>
    </p:spTree>
  </p:cSld>
  <p:clrMapOvr>
    <a:masterClrMapping/>
  </p:clrMapOvr>
  <p:transition>
    <p:wedge/>
    <p:sndAc>
      <p:stSnd>
        <p:snd r:embed="rId2" name="cashreg.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54"/>
          </a:xfrm>
        </p:spPr>
        <p:txBody>
          <a:bodyPr>
            <a:noAutofit/>
          </a:bodyPr>
          <a:lstStyle/>
          <a:p>
            <a:r>
              <a:rPr lang="en-US" sz="2000" dirty="0" err="1" smtClean="0"/>
              <a:t>Заштита</a:t>
            </a:r>
            <a:r>
              <a:rPr lang="en-US" sz="2000" dirty="0" smtClean="0"/>
              <a:t> </a:t>
            </a:r>
            <a:r>
              <a:rPr lang="en-US" sz="2000" dirty="0" err="1" smtClean="0"/>
              <a:t>на</a:t>
            </a:r>
            <a:r>
              <a:rPr lang="en-US" sz="2000" dirty="0" smtClean="0"/>
              <a:t> </a:t>
            </a:r>
            <a:r>
              <a:rPr lang="en-US" sz="2000" dirty="0" err="1" smtClean="0"/>
              <a:t>приватниот</a:t>
            </a:r>
            <a:r>
              <a:rPr lang="en-US" sz="2000" dirty="0" smtClean="0"/>
              <a:t> </a:t>
            </a:r>
            <a:r>
              <a:rPr lang="en-US" sz="2000" dirty="0" err="1" smtClean="0"/>
              <a:t>живот</a:t>
            </a:r>
            <a:r>
              <a:rPr lang="en-US" sz="2000" dirty="0" smtClean="0"/>
              <a:t/>
            </a:r>
            <a:br>
              <a:rPr lang="en-US" sz="2000" dirty="0" smtClean="0"/>
            </a:br>
            <a:r>
              <a:rPr lang="en-US" sz="2000" dirty="0" err="1" smtClean="0"/>
              <a:t>Секое</a:t>
            </a:r>
            <a:r>
              <a:rPr lang="en-US" sz="2000" dirty="0" smtClean="0"/>
              <a:t> </a:t>
            </a:r>
            <a:r>
              <a:rPr lang="en-US" sz="2000" dirty="0" err="1" smtClean="0"/>
              <a:t>дете</a:t>
            </a:r>
            <a:r>
              <a:rPr lang="en-US" sz="2000" dirty="0" smtClean="0"/>
              <a:t> </a:t>
            </a:r>
            <a:r>
              <a:rPr lang="en-US" sz="2000" dirty="0" err="1" smtClean="0"/>
              <a:t>има</a:t>
            </a:r>
            <a:r>
              <a:rPr lang="en-US" sz="2000" dirty="0" smtClean="0"/>
              <a:t> </a:t>
            </a:r>
            <a:r>
              <a:rPr lang="en-US" sz="2000" dirty="0" err="1" smtClean="0"/>
              <a:t>право</a:t>
            </a:r>
            <a:r>
              <a:rPr lang="en-US" sz="2000" dirty="0" smtClean="0"/>
              <a:t> </a:t>
            </a:r>
            <a:r>
              <a:rPr lang="en-US" sz="2000" dirty="0" err="1" smtClean="0"/>
              <a:t>на</a:t>
            </a:r>
            <a:r>
              <a:rPr lang="en-US" sz="2000" dirty="0" smtClean="0"/>
              <a:t> </a:t>
            </a:r>
            <a:r>
              <a:rPr lang="en-US" sz="2000" dirty="0" err="1" smtClean="0"/>
              <a:t>тоа</a:t>
            </a:r>
            <a:r>
              <a:rPr lang="en-US" sz="2000" dirty="0" smtClean="0"/>
              <a:t>, </a:t>
            </a:r>
            <a:r>
              <a:rPr lang="en-US" sz="2000" dirty="0" err="1" smtClean="0"/>
              <a:t>никој</a:t>
            </a:r>
            <a:r>
              <a:rPr lang="en-US" sz="2000" dirty="0" smtClean="0"/>
              <a:t> </a:t>
            </a:r>
            <a:r>
              <a:rPr lang="en-US" sz="2000" dirty="0" err="1" smtClean="0"/>
              <a:t>да</a:t>
            </a:r>
            <a:r>
              <a:rPr lang="en-US" sz="2000" dirty="0" smtClean="0"/>
              <a:t> </a:t>
            </a:r>
            <a:r>
              <a:rPr lang="en-US" sz="2000" dirty="0" err="1" smtClean="0"/>
              <a:t>не</a:t>
            </a:r>
            <a:r>
              <a:rPr lang="en-US" sz="2000" dirty="0" smtClean="0"/>
              <a:t> </a:t>
            </a:r>
            <a:r>
              <a:rPr lang="en-US" sz="2000" dirty="0" err="1" smtClean="0"/>
              <a:t>смее</a:t>
            </a:r>
            <a:r>
              <a:rPr lang="en-US" sz="2000" dirty="0" smtClean="0"/>
              <a:t> </a:t>
            </a:r>
            <a:r>
              <a:rPr lang="en-US" sz="2000" dirty="0" err="1" smtClean="0"/>
              <a:t>да</a:t>
            </a:r>
            <a:r>
              <a:rPr lang="en-US" sz="2000" dirty="0" smtClean="0"/>
              <a:t> </a:t>
            </a:r>
            <a:r>
              <a:rPr lang="en-US" sz="2000" dirty="0" err="1" smtClean="0"/>
              <a:t>се</a:t>
            </a:r>
            <a:r>
              <a:rPr lang="en-US" sz="2000" dirty="0" smtClean="0"/>
              <a:t> </a:t>
            </a:r>
            <a:r>
              <a:rPr lang="en-US" sz="2000" dirty="0" err="1" smtClean="0"/>
              <a:t>меша</a:t>
            </a:r>
            <a:r>
              <a:rPr lang="en-US" sz="2000" dirty="0" smtClean="0"/>
              <a:t> </a:t>
            </a:r>
            <a:r>
              <a:rPr lang="en-US" sz="2000" dirty="0" err="1" smtClean="0"/>
              <a:t>во</a:t>
            </a:r>
            <a:r>
              <a:rPr lang="en-US" sz="2000" dirty="0" smtClean="0"/>
              <a:t> </a:t>
            </a:r>
            <a:r>
              <a:rPr lang="en-US" sz="2000" dirty="0" err="1" smtClean="0"/>
              <a:t>неговиот</a:t>
            </a:r>
            <a:r>
              <a:rPr lang="en-US" sz="2000" dirty="0" smtClean="0"/>
              <a:t> </a:t>
            </a:r>
            <a:r>
              <a:rPr lang="en-US" sz="2000" dirty="0" err="1" smtClean="0"/>
              <a:t>приватен</a:t>
            </a:r>
            <a:r>
              <a:rPr lang="en-US" sz="2000" dirty="0" smtClean="0"/>
              <a:t> </a:t>
            </a:r>
            <a:r>
              <a:rPr lang="en-US" sz="2000" dirty="0" err="1" smtClean="0"/>
              <a:t>живот</a:t>
            </a:r>
            <a:r>
              <a:rPr lang="en-US" sz="2000" dirty="0" smtClean="0"/>
              <a:t>, </a:t>
            </a:r>
            <a:r>
              <a:rPr lang="en-US" sz="2000" dirty="0" err="1" smtClean="0"/>
              <a:t>во</a:t>
            </a:r>
            <a:r>
              <a:rPr lang="en-US" sz="2000" dirty="0" smtClean="0"/>
              <a:t> </a:t>
            </a:r>
            <a:r>
              <a:rPr lang="en-US" sz="2000" dirty="0" err="1" smtClean="0"/>
              <a:t>неговото</a:t>
            </a:r>
            <a:r>
              <a:rPr lang="en-US" sz="2000" dirty="0" smtClean="0"/>
              <a:t> </a:t>
            </a:r>
            <a:r>
              <a:rPr lang="en-US" sz="2000" dirty="0" err="1" smtClean="0"/>
              <a:t>семејство</a:t>
            </a:r>
            <a:r>
              <a:rPr lang="en-US" sz="2000" dirty="0" smtClean="0"/>
              <a:t>, </a:t>
            </a:r>
            <a:r>
              <a:rPr lang="en-US" sz="2000" dirty="0" err="1" smtClean="0"/>
              <a:t>неговиот</a:t>
            </a:r>
            <a:r>
              <a:rPr lang="en-US" sz="2000" dirty="0" smtClean="0"/>
              <a:t> </a:t>
            </a:r>
            <a:r>
              <a:rPr lang="en-US" sz="2000" dirty="0" err="1" smtClean="0"/>
              <a:t>стан</a:t>
            </a:r>
            <a:r>
              <a:rPr lang="en-US" sz="2000" dirty="0" smtClean="0"/>
              <a:t> </a:t>
            </a:r>
            <a:r>
              <a:rPr lang="en-US" sz="2000" dirty="0" err="1" smtClean="0"/>
              <a:t>или</a:t>
            </a:r>
            <a:r>
              <a:rPr lang="en-US" sz="2000" dirty="0" smtClean="0"/>
              <a:t> </a:t>
            </a:r>
            <a:r>
              <a:rPr lang="en-US" sz="2000" dirty="0" err="1" smtClean="0"/>
              <a:t>неговата</a:t>
            </a:r>
            <a:r>
              <a:rPr lang="en-US" sz="2000" dirty="0" smtClean="0"/>
              <a:t> </a:t>
            </a:r>
            <a:r>
              <a:rPr lang="en-US" sz="2000" dirty="0" err="1" smtClean="0"/>
              <a:t>писмена</a:t>
            </a:r>
            <a:r>
              <a:rPr lang="en-US" sz="2000" dirty="0" smtClean="0"/>
              <a:t> </a:t>
            </a:r>
            <a:r>
              <a:rPr lang="en-US" sz="2000" dirty="0" err="1" smtClean="0"/>
              <a:t>коресподенција</a:t>
            </a:r>
            <a:r>
              <a:rPr lang="en-US" sz="2000" dirty="0" smtClean="0"/>
              <a:t>. </a:t>
            </a:r>
            <a:r>
              <a:rPr lang="en-US" sz="2000" dirty="0" err="1" smtClean="0"/>
              <a:t>Секое</a:t>
            </a:r>
            <a:r>
              <a:rPr lang="en-US" sz="2000" dirty="0" smtClean="0"/>
              <a:t> </a:t>
            </a:r>
            <a:r>
              <a:rPr lang="en-US" sz="2000" dirty="0" err="1" smtClean="0"/>
              <a:t>дете</a:t>
            </a:r>
            <a:r>
              <a:rPr lang="en-US" sz="2000" dirty="0" smtClean="0"/>
              <a:t> </a:t>
            </a:r>
            <a:r>
              <a:rPr lang="en-US" sz="2000" dirty="0" err="1" smtClean="0"/>
              <a:t>освен</a:t>
            </a:r>
            <a:r>
              <a:rPr lang="en-US" sz="2000" dirty="0" smtClean="0"/>
              <a:t> </a:t>
            </a:r>
            <a:r>
              <a:rPr lang="en-US" sz="2000" dirty="0" err="1" smtClean="0"/>
              <a:t>тоа</a:t>
            </a:r>
            <a:r>
              <a:rPr lang="en-US" sz="2000" dirty="0" smtClean="0"/>
              <a:t> </a:t>
            </a:r>
            <a:r>
              <a:rPr lang="en-US" sz="2000" dirty="0" err="1" smtClean="0"/>
              <a:t>го</a:t>
            </a:r>
            <a:r>
              <a:rPr lang="en-US" sz="2000" dirty="0" smtClean="0"/>
              <a:t> </a:t>
            </a:r>
            <a:r>
              <a:rPr lang="en-US" sz="2000" dirty="0" err="1" smtClean="0"/>
              <a:t>има</a:t>
            </a:r>
            <a:r>
              <a:rPr lang="en-US" sz="2000" dirty="0" smtClean="0"/>
              <a:t> </a:t>
            </a:r>
            <a:r>
              <a:rPr lang="en-US" sz="2000" dirty="0" err="1" smtClean="0"/>
              <a:t>правото</a:t>
            </a:r>
            <a:r>
              <a:rPr lang="en-US" sz="2000" dirty="0" smtClean="0"/>
              <a:t> </a:t>
            </a:r>
            <a:r>
              <a:rPr lang="en-US" sz="2000" dirty="0" err="1" smtClean="0"/>
              <a:t>никој</a:t>
            </a:r>
            <a:r>
              <a:rPr lang="en-US" sz="2000" dirty="0" smtClean="0"/>
              <a:t> </a:t>
            </a:r>
            <a:r>
              <a:rPr lang="en-US" sz="2000" dirty="0" err="1" smtClean="0"/>
              <a:t>да</a:t>
            </a:r>
            <a:r>
              <a:rPr lang="en-US" sz="2000" dirty="0" smtClean="0"/>
              <a:t> </a:t>
            </a:r>
            <a:r>
              <a:rPr lang="en-US" sz="2000" dirty="0" err="1" smtClean="0"/>
              <a:t>не</a:t>
            </a:r>
            <a:r>
              <a:rPr lang="en-US" sz="2000" dirty="0" smtClean="0"/>
              <a:t> </a:t>
            </a:r>
            <a:r>
              <a:rPr lang="en-US" sz="2000" dirty="0" err="1" smtClean="0"/>
              <a:t>ја</a:t>
            </a:r>
            <a:r>
              <a:rPr lang="en-US" sz="2000" dirty="0" smtClean="0"/>
              <a:t> </a:t>
            </a:r>
            <a:r>
              <a:rPr lang="en-US" sz="2000" dirty="0" err="1" smtClean="0"/>
              <a:t>повредува</a:t>
            </a:r>
            <a:r>
              <a:rPr lang="en-US" sz="2000" dirty="0" smtClean="0"/>
              <a:t> </a:t>
            </a:r>
            <a:r>
              <a:rPr lang="en-US" sz="2000" dirty="0" err="1" smtClean="0"/>
              <a:t>неговата</a:t>
            </a:r>
            <a:r>
              <a:rPr lang="en-US" sz="2000" dirty="0" smtClean="0"/>
              <a:t> </a:t>
            </a:r>
            <a:r>
              <a:rPr lang="en-US" sz="2000" dirty="0" err="1" smtClean="0"/>
              <a:t>чест</a:t>
            </a:r>
            <a:r>
              <a:rPr lang="en-US" sz="2000" dirty="0" smtClean="0"/>
              <a:t>.</a:t>
            </a:r>
            <a:br>
              <a:rPr lang="en-US" sz="2000" dirty="0" smtClean="0"/>
            </a:br>
            <a:endParaRPr lang="en-US" sz="2000"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pic>
        <p:nvPicPr>
          <p:cNvPr id="4" name="Picture 3" descr="V5_P90ART16"/>
          <p:cNvPicPr/>
          <p:nvPr/>
        </p:nvPicPr>
        <p:blipFill>
          <a:blip r:embed="rId3"/>
          <a:srcRect/>
          <a:stretch>
            <a:fillRect/>
          </a:stretch>
        </p:blipFill>
        <p:spPr bwMode="auto">
          <a:xfrm>
            <a:off x="714348" y="2285992"/>
            <a:ext cx="7858180" cy="4016065"/>
          </a:xfrm>
          <a:prstGeom prst="rect">
            <a:avLst/>
          </a:prstGeom>
          <a:noFill/>
          <a:ln w="9525">
            <a:noFill/>
            <a:miter lim="800000"/>
            <a:headEnd/>
            <a:tailEnd/>
          </a:ln>
        </p:spPr>
      </p:pic>
    </p:spTree>
  </p:cSld>
  <p:clrMapOvr>
    <a:masterClrMapping/>
  </p:clrMapOvr>
  <p:transition spd="slow">
    <p:wedge/>
    <p:sndAc>
      <p:stSnd>
        <p:snd r:embed="rId2" name="cashreg.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9916"/>
          </a:xfrm>
        </p:spPr>
        <p:txBody>
          <a:bodyPr>
            <a:noAutofit/>
          </a:bodyPr>
          <a:lstStyle/>
          <a:p>
            <a:r>
              <a:rPr lang="en-US" sz="2000" dirty="0" err="1" smtClean="0"/>
              <a:t>Пристап</a:t>
            </a:r>
            <a:r>
              <a:rPr lang="en-US" sz="2000" dirty="0" smtClean="0"/>
              <a:t> </a:t>
            </a:r>
            <a:r>
              <a:rPr lang="en-US" sz="2000" dirty="0" err="1" smtClean="0"/>
              <a:t>до</a:t>
            </a:r>
            <a:r>
              <a:rPr lang="en-US" sz="2000" dirty="0" smtClean="0"/>
              <a:t> </a:t>
            </a:r>
            <a:r>
              <a:rPr lang="en-US" sz="2000" dirty="0" err="1" smtClean="0"/>
              <a:t>адекватна</a:t>
            </a:r>
            <a:r>
              <a:rPr lang="en-US" sz="2000" dirty="0" smtClean="0"/>
              <a:t> </a:t>
            </a:r>
            <a:r>
              <a:rPr lang="en-US" sz="2000" dirty="0" err="1" smtClean="0"/>
              <a:t>информација</a:t>
            </a:r>
            <a:r>
              <a:rPr lang="en-US" sz="2000" dirty="0" smtClean="0"/>
              <a:t/>
            </a:r>
            <a:br>
              <a:rPr lang="en-US" sz="2000" dirty="0" smtClean="0"/>
            </a:br>
            <a:r>
              <a:rPr lang="en-US" sz="2000" dirty="0" err="1" smtClean="0"/>
              <a:t>Секоја</a:t>
            </a:r>
            <a:r>
              <a:rPr lang="en-US" sz="2000" dirty="0" smtClean="0"/>
              <a:t> </a:t>
            </a:r>
            <a:r>
              <a:rPr lang="en-US" sz="2000" dirty="0" err="1" smtClean="0"/>
              <a:t>држава</a:t>
            </a:r>
            <a:r>
              <a:rPr lang="en-US" sz="2000" dirty="0" smtClean="0"/>
              <a:t> </a:t>
            </a:r>
            <a:r>
              <a:rPr lang="en-US" sz="2000" dirty="0" err="1" smtClean="0"/>
              <a:t>мора</a:t>
            </a:r>
            <a:r>
              <a:rPr lang="en-US" sz="2000" dirty="0" smtClean="0"/>
              <a:t> </a:t>
            </a:r>
            <a:r>
              <a:rPr lang="en-US" sz="2000" dirty="0" err="1" smtClean="0"/>
              <a:t>да</a:t>
            </a:r>
            <a:r>
              <a:rPr lang="en-US" sz="2000" dirty="0" smtClean="0"/>
              <a:t> </a:t>
            </a:r>
            <a:r>
              <a:rPr lang="en-US" sz="2000" dirty="0" err="1" smtClean="0"/>
              <a:t>се</a:t>
            </a:r>
            <a:r>
              <a:rPr lang="en-US" sz="2000" dirty="0" smtClean="0"/>
              <a:t> </a:t>
            </a:r>
            <a:r>
              <a:rPr lang="en-US" sz="2000" dirty="0" err="1" smtClean="0"/>
              <a:t>грижи</a:t>
            </a:r>
            <a:r>
              <a:rPr lang="en-US" sz="2000" dirty="0" smtClean="0"/>
              <a:t> </a:t>
            </a:r>
            <a:r>
              <a:rPr lang="en-US" sz="2000" dirty="0" err="1" smtClean="0"/>
              <a:t>за</a:t>
            </a:r>
            <a:r>
              <a:rPr lang="en-US" sz="2000" dirty="0" smtClean="0"/>
              <a:t> </a:t>
            </a:r>
            <a:r>
              <a:rPr lang="en-US" sz="2000" dirty="0" err="1" smtClean="0"/>
              <a:t>тоа</a:t>
            </a:r>
            <a:r>
              <a:rPr lang="en-US" sz="2000" dirty="0" smtClean="0"/>
              <a:t> </a:t>
            </a:r>
            <a:r>
              <a:rPr lang="en-US" sz="2000" dirty="0" err="1" smtClean="0"/>
              <a:t>децата</a:t>
            </a:r>
            <a:r>
              <a:rPr lang="en-US" sz="2000" dirty="0" smtClean="0"/>
              <a:t> </a:t>
            </a:r>
            <a:r>
              <a:rPr lang="en-US" sz="2000" dirty="0" err="1" smtClean="0"/>
              <a:t>да</a:t>
            </a:r>
            <a:r>
              <a:rPr lang="en-US" sz="2000" dirty="0" smtClean="0"/>
              <a:t> </a:t>
            </a:r>
            <a:r>
              <a:rPr lang="en-US" sz="2000" dirty="0" err="1" smtClean="0"/>
              <a:t>имаат</a:t>
            </a:r>
            <a:r>
              <a:rPr lang="en-US" sz="2000" dirty="0" smtClean="0"/>
              <a:t> </a:t>
            </a:r>
            <a:r>
              <a:rPr lang="en-US" sz="2000" dirty="0" err="1" smtClean="0"/>
              <a:t>пристап</a:t>
            </a:r>
            <a:r>
              <a:rPr lang="en-US" sz="2000" dirty="0" smtClean="0"/>
              <a:t> </a:t>
            </a:r>
            <a:r>
              <a:rPr lang="en-US" sz="2000" dirty="0" err="1" smtClean="0"/>
              <a:t>до</a:t>
            </a:r>
            <a:r>
              <a:rPr lang="en-US" sz="2000" dirty="0" smtClean="0"/>
              <a:t> </a:t>
            </a:r>
            <a:r>
              <a:rPr lang="en-US" sz="2000" dirty="0" err="1" smtClean="0"/>
              <a:t>информации</a:t>
            </a:r>
            <a:r>
              <a:rPr lang="en-US" sz="2000" dirty="0" smtClean="0"/>
              <a:t> </a:t>
            </a:r>
            <a:r>
              <a:rPr lang="en-US" sz="2000" dirty="0" err="1" smtClean="0"/>
              <a:t>преку</a:t>
            </a:r>
            <a:r>
              <a:rPr lang="en-US" sz="2000" dirty="0" smtClean="0"/>
              <a:t> </a:t>
            </a:r>
            <a:r>
              <a:rPr lang="en-US" sz="2000" dirty="0" err="1" smtClean="0"/>
              <a:t>разни</a:t>
            </a:r>
            <a:r>
              <a:rPr lang="en-US" sz="2000" dirty="0" smtClean="0"/>
              <a:t> </a:t>
            </a:r>
            <a:r>
              <a:rPr lang="en-US" sz="2000" dirty="0" err="1" smtClean="0"/>
              <a:t>медиуми</a:t>
            </a:r>
            <a:r>
              <a:rPr lang="en-US" sz="2000" dirty="0" smtClean="0"/>
              <a:t> и </a:t>
            </a:r>
            <a:r>
              <a:rPr lang="en-US" sz="2000" dirty="0" err="1" smtClean="0"/>
              <a:t>да</a:t>
            </a:r>
            <a:r>
              <a:rPr lang="en-US" sz="2000" dirty="0" smtClean="0"/>
              <a:t> </a:t>
            </a:r>
            <a:r>
              <a:rPr lang="en-US" sz="2000" dirty="0" err="1" smtClean="0"/>
              <a:t>можат</a:t>
            </a:r>
            <a:r>
              <a:rPr lang="en-US" sz="2000" dirty="0" smtClean="0"/>
              <a:t> </a:t>
            </a:r>
            <a:r>
              <a:rPr lang="en-US" sz="2000" dirty="0" err="1" smtClean="0"/>
              <a:t>да</a:t>
            </a:r>
            <a:r>
              <a:rPr lang="en-US" sz="2000" dirty="0" smtClean="0"/>
              <a:t> </a:t>
            </a:r>
            <a:r>
              <a:rPr lang="en-US" sz="2000" dirty="0" err="1" smtClean="0"/>
              <a:t>се</a:t>
            </a:r>
            <a:r>
              <a:rPr lang="en-US" sz="2000" dirty="0" smtClean="0"/>
              <a:t> </a:t>
            </a:r>
            <a:r>
              <a:rPr lang="en-US" sz="2000" dirty="0" err="1" smtClean="0"/>
              <a:t>стекнат</a:t>
            </a:r>
            <a:r>
              <a:rPr lang="en-US" sz="2000" dirty="0" smtClean="0"/>
              <a:t> </a:t>
            </a:r>
            <a:r>
              <a:rPr lang="en-US" sz="2000" dirty="0" err="1" smtClean="0"/>
              <a:t>со</a:t>
            </a:r>
            <a:r>
              <a:rPr lang="en-US" sz="2000" dirty="0" smtClean="0"/>
              <a:t> </a:t>
            </a:r>
            <a:r>
              <a:rPr lang="en-US" sz="2000" dirty="0" err="1" smtClean="0"/>
              <a:t>знаење</a:t>
            </a:r>
            <a:r>
              <a:rPr lang="en-US" sz="2000" dirty="0" smtClean="0"/>
              <a:t> </a:t>
            </a:r>
            <a:r>
              <a:rPr lang="en-US" sz="2000" dirty="0" err="1" smtClean="0"/>
              <a:t>кое</a:t>
            </a:r>
            <a:r>
              <a:rPr lang="en-US" sz="2000" dirty="0" smtClean="0"/>
              <a:t> е </a:t>
            </a:r>
            <a:r>
              <a:rPr lang="en-US" sz="2000" dirty="0" err="1" smtClean="0"/>
              <a:t>важно</a:t>
            </a:r>
            <a:r>
              <a:rPr lang="en-US" sz="2000" dirty="0" smtClean="0"/>
              <a:t> </a:t>
            </a:r>
            <a:r>
              <a:rPr lang="en-US" sz="2000" dirty="0" err="1" smtClean="0"/>
              <a:t>за</a:t>
            </a:r>
            <a:r>
              <a:rPr lang="en-US" sz="2000" dirty="0" smtClean="0"/>
              <a:t> </a:t>
            </a:r>
            <a:r>
              <a:rPr lang="en-US" sz="2000" dirty="0" err="1" smtClean="0"/>
              <a:t>нив</a:t>
            </a:r>
            <a:r>
              <a:rPr lang="en-US" sz="2000" dirty="0" smtClean="0"/>
              <a:t> и </a:t>
            </a:r>
            <a:r>
              <a:rPr lang="en-US" sz="2000" dirty="0" err="1" smtClean="0"/>
              <a:t>за</a:t>
            </a:r>
            <a:r>
              <a:rPr lang="en-US" sz="2000" dirty="0" smtClean="0"/>
              <a:t> </a:t>
            </a:r>
            <a:r>
              <a:rPr lang="en-US" sz="2000" dirty="0" err="1" smtClean="0"/>
              <a:t>нивното</a:t>
            </a:r>
            <a:r>
              <a:rPr lang="en-US" sz="2000" dirty="0" smtClean="0"/>
              <a:t> </a:t>
            </a:r>
            <a:r>
              <a:rPr lang="en-US" sz="2000" dirty="0" err="1" smtClean="0"/>
              <a:t>здравје</a:t>
            </a:r>
            <a:r>
              <a:rPr lang="en-US" sz="2000" dirty="0" smtClean="0"/>
              <a:t>. </a:t>
            </a:r>
            <a:r>
              <a:rPr lang="en-US" sz="2000" dirty="0" err="1" smtClean="0"/>
              <a:t>Државата</a:t>
            </a:r>
            <a:r>
              <a:rPr lang="en-US" sz="2000" dirty="0" smtClean="0"/>
              <a:t> </a:t>
            </a:r>
            <a:r>
              <a:rPr lang="en-US" sz="2000" dirty="0" err="1" smtClean="0"/>
              <a:t>исто</a:t>
            </a:r>
            <a:r>
              <a:rPr lang="en-US" sz="2000" dirty="0" smtClean="0"/>
              <a:t> </a:t>
            </a:r>
            <a:r>
              <a:rPr lang="en-US" sz="2000" dirty="0" err="1" smtClean="0"/>
              <a:t>така</a:t>
            </a:r>
            <a:r>
              <a:rPr lang="en-US" sz="2000" dirty="0" smtClean="0"/>
              <a:t> </a:t>
            </a:r>
            <a:r>
              <a:rPr lang="en-US" sz="2000" dirty="0" err="1" smtClean="0"/>
              <a:t>ја</a:t>
            </a:r>
            <a:r>
              <a:rPr lang="en-US" sz="2000" dirty="0" smtClean="0"/>
              <a:t> </a:t>
            </a:r>
            <a:r>
              <a:rPr lang="en-US" sz="2000" dirty="0" err="1" smtClean="0"/>
              <a:t>има</a:t>
            </a:r>
            <a:r>
              <a:rPr lang="en-US" sz="2000" dirty="0" smtClean="0"/>
              <a:t> </a:t>
            </a:r>
            <a:r>
              <a:rPr lang="en-US" sz="2000" dirty="0" err="1" smtClean="0"/>
              <a:t>задачата</a:t>
            </a:r>
            <a:r>
              <a:rPr lang="en-US" sz="2000" dirty="0" smtClean="0"/>
              <a:t> </a:t>
            </a:r>
            <a:r>
              <a:rPr lang="en-US" sz="2000" dirty="0" err="1" smtClean="0"/>
              <a:t>да</a:t>
            </a:r>
            <a:r>
              <a:rPr lang="en-US" sz="2000" dirty="0" smtClean="0"/>
              <a:t> </a:t>
            </a:r>
            <a:r>
              <a:rPr lang="en-US" sz="2000" dirty="0" err="1" smtClean="0"/>
              <a:t>ги</a:t>
            </a:r>
            <a:r>
              <a:rPr lang="en-US" sz="2000" dirty="0" smtClean="0"/>
              <a:t> </a:t>
            </a:r>
            <a:r>
              <a:rPr lang="en-US" sz="2000" dirty="0" err="1" smtClean="0"/>
              <a:t>заштити</a:t>
            </a:r>
            <a:r>
              <a:rPr lang="en-US" sz="2000" dirty="0" smtClean="0"/>
              <a:t> </a:t>
            </a:r>
            <a:r>
              <a:rPr lang="en-US" sz="2000" dirty="0" err="1" smtClean="0"/>
              <a:t>децата</a:t>
            </a:r>
            <a:r>
              <a:rPr lang="en-US" sz="2000" dirty="0" smtClean="0"/>
              <a:t> </a:t>
            </a:r>
            <a:r>
              <a:rPr lang="en-US" sz="2000" dirty="0" err="1" smtClean="0"/>
              <a:t>од</a:t>
            </a:r>
            <a:r>
              <a:rPr lang="en-US" sz="2000" dirty="0" smtClean="0"/>
              <a:t> </a:t>
            </a:r>
            <a:r>
              <a:rPr lang="en-US" sz="2000" dirty="0" err="1" smtClean="0"/>
              <a:t>штетни</a:t>
            </a:r>
            <a:r>
              <a:rPr lang="en-US" sz="2000" dirty="0" smtClean="0"/>
              <a:t> </a:t>
            </a:r>
            <a:r>
              <a:rPr lang="en-US" sz="2000" dirty="0" err="1" smtClean="0"/>
              <a:t>информации</a:t>
            </a:r>
            <a:endParaRPr lang="en-US" sz="2000"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pic>
        <p:nvPicPr>
          <p:cNvPr id="4" name="Picture 3" descr="V5_P91ART17"/>
          <p:cNvPicPr/>
          <p:nvPr/>
        </p:nvPicPr>
        <p:blipFill>
          <a:blip r:embed="rId3"/>
          <a:srcRect/>
          <a:stretch>
            <a:fillRect/>
          </a:stretch>
        </p:blipFill>
        <p:spPr bwMode="auto">
          <a:xfrm>
            <a:off x="857224" y="2428868"/>
            <a:ext cx="7643866" cy="4143702"/>
          </a:xfrm>
          <a:prstGeom prst="rect">
            <a:avLst/>
          </a:prstGeom>
          <a:noFill/>
          <a:ln w="9525">
            <a:noFill/>
            <a:miter lim="800000"/>
            <a:headEnd/>
            <a:tailEnd/>
          </a:ln>
        </p:spPr>
      </p:pic>
    </p:spTree>
  </p:cSld>
  <p:clrMapOvr>
    <a:masterClrMapping/>
  </p:clrMapOvr>
  <p:transition>
    <p:wedge/>
    <p:sndAc>
      <p:stSnd>
        <p:snd r:embed="rId2" name="cashreg.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9916"/>
          </a:xfrm>
        </p:spPr>
        <p:txBody>
          <a:bodyPr>
            <a:noAutofit/>
          </a:bodyPr>
          <a:lstStyle/>
          <a:p>
            <a:r>
              <a:rPr lang="en-US" sz="2000" dirty="0" err="1" smtClean="0"/>
              <a:t>Одговорност</a:t>
            </a:r>
            <a:r>
              <a:rPr lang="en-US" sz="2000" dirty="0" smtClean="0"/>
              <a:t> </a:t>
            </a:r>
            <a:r>
              <a:rPr lang="en-US" sz="2000" dirty="0" err="1" smtClean="0"/>
              <a:t>на</a:t>
            </a:r>
            <a:r>
              <a:rPr lang="en-US" sz="2000" dirty="0" smtClean="0"/>
              <a:t> </a:t>
            </a:r>
            <a:r>
              <a:rPr lang="en-US" sz="2000" dirty="0" err="1" smtClean="0"/>
              <a:t>родителите</a:t>
            </a:r>
            <a:r>
              <a:rPr lang="en-US" sz="2000" dirty="0" smtClean="0"/>
              <a:t/>
            </a:r>
            <a:br>
              <a:rPr lang="en-US" sz="2000" dirty="0" smtClean="0"/>
            </a:br>
            <a:r>
              <a:rPr lang="en-US" sz="2000" dirty="0" err="1" smtClean="0"/>
              <a:t>Родителите</a:t>
            </a:r>
            <a:r>
              <a:rPr lang="en-US" sz="2000" dirty="0" smtClean="0"/>
              <a:t> </a:t>
            </a:r>
            <a:r>
              <a:rPr lang="en-US" sz="2000" dirty="0" err="1" smtClean="0"/>
              <a:t>или</a:t>
            </a:r>
            <a:r>
              <a:rPr lang="en-US" sz="2000" dirty="0" smtClean="0"/>
              <a:t> </a:t>
            </a:r>
            <a:r>
              <a:rPr lang="en-US" sz="2000" dirty="0" err="1" smtClean="0"/>
              <a:t>старателот</a:t>
            </a:r>
            <a:r>
              <a:rPr lang="en-US" sz="2000" dirty="0" smtClean="0"/>
              <a:t> </a:t>
            </a:r>
            <a:r>
              <a:rPr lang="en-US" sz="2000" dirty="0" err="1" smtClean="0"/>
              <a:t>се</a:t>
            </a:r>
            <a:r>
              <a:rPr lang="en-US" sz="2000" dirty="0" smtClean="0"/>
              <a:t> </a:t>
            </a:r>
            <a:r>
              <a:rPr lang="en-US" sz="2000" dirty="0" err="1" smtClean="0"/>
              <a:t>заеднички</a:t>
            </a:r>
            <a:r>
              <a:rPr lang="en-US" sz="2000" dirty="0" smtClean="0"/>
              <a:t> </a:t>
            </a:r>
            <a:r>
              <a:rPr lang="en-US" sz="2000" dirty="0" err="1" smtClean="0"/>
              <a:t>одговорни</a:t>
            </a:r>
            <a:r>
              <a:rPr lang="en-US" sz="2000" dirty="0" smtClean="0"/>
              <a:t> </a:t>
            </a:r>
            <a:r>
              <a:rPr lang="en-US" sz="2000" dirty="0" err="1" smtClean="0"/>
              <a:t>за</a:t>
            </a:r>
            <a:r>
              <a:rPr lang="en-US" sz="2000" dirty="0" smtClean="0"/>
              <a:t> </a:t>
            </a:r>
            <a:r>
              <a:rPr lang="en-US" sz="2000" dirty="0" err="1" smtClean="0"/>
              <a:t>воспитувањето</a:t>
            </a:r>
            <a:r>
              <a:rPr lang="en-US" sz="2000" dirty="0" smtClean="0"/>
              <a:t> </a:t>
            </a:r>
            <a:r>
              <a:rPr lang="en-US" sz="2000" dirty="0" err="1" smtClean="0"/>
              <a:t>на</a:t>
            </a:r>
            <a:r>
              <a:rPr lang="en-US" sz="2000" dirty="0" smtClean="0"/>
              <a:t> </a:t>
            </a:r>
            <a:r>
              <a:rPr lang="en-US" sz="2000" dirty="0" err="1" smtClean="0"/>
              <a:t>детето</a:t>
            </a:r>
            <a:r>
              <a:rPr lang="en-US" sz="2000" dirty="0" smtClean="0"/>
              <a:t>. </a:t>
            </a:r>
            <a:r>
              <a:rPr lang="en-US" sz="2000" dirty="0" err="1" smtClean="0"/>
              <a:t>Државата</a:t>
            </a:r>
            <a:r>
              <a:rPr lang="en-US" sz="2000" dirty="0" smtClean="0"/>
              <a:t> </a:t>
            </a:r>
            <a:r>
              <a:rPr lang="en-US" sz="2000" dirty="0" err="1" smtClean="0"/>
              <a:t>ја</a:t>
            </a:r>
            <a:r>
              <a:rPr lang="en-US" sz="2000" dirty="0" smtClean="0"/>
              <a:t> </a:t>
            </a:r>
            <a:r>
              <a:rPr lang="en-US" sz="2000" dirty="0" err="1" smtClean="0"/>
              <a:t>има</a:t>
            </a:r>
            <a:r>
              <a:rPr lang="en-US" sz="2000" dirty="0" smtClean="0"/>
              <a:t> </a:t>
            </a:r>
            <a:r>
              <a:rPr lang="en-US" sz="2000" dirty="0" err="1" smtClean="0"/>
              <a:t>задачата</a:t>
            </a:r>
            <a:r>
              <a:rPr lang="en-US" sz="2000" dirty="0" smtClean="0"/>
              <a:t> </a:t>
            </a:r>
            <a:r>
              <a:rPr lang="en-US" sz="2000" dirty="0" err="1" smtClean="0"/>
              <a:t>да</a:t>
            </a:r>
            <a:r>
              <a:rPr lang="en-US" sz="2000" dirty="0" smtClean="0"/>
              <a:t> </a:t>
            </a:r>
            <a:r>
              <a:rPr lang="en-US" sz="2000" dirty="0" err="1" smtClean="0"/>
              <a:t>ги</a:t>
            </a:r>
            <a:r>
              <a:rPr lang="en-US" sz="2000" dirty="0" smtClean="0"/>
              <a:t> </a:t>
            </a:r>
            <a:r>
              <a:rPr lang="en-US" sz="2000" dirty="0" err="1" smtClean="0"/>
              <a:t>поддржува</a:t>
            </a:r>
            <a:r>
              <a:rPr lang="en-US" sz="2000" dirty="0" smtClean="0"/>
              <a:t> </a:t>
            </a:r>
            <a:r>
              <a:rPr lang="en-US" sz="2000" dirty="0" err="1" smtClean="0"/>
              <a:t>во</a:t>
            </a:r>
            <a:r>
              <a:rPr lang="en-US" sz="2000" dirty="0" smtClean="0"/>
              <a:t> </a:t>
            </a:r>
            <a:r>
              <a:rPr lang="en-US" sz="2000" dirty="0" err="1" smtClean="0"/>
              <a:t>оваа</a:t>
            </a:r>
            <a:r>
              <a:rPr lang="en-US" sz="2000" dirty="0" smtClean="0"/>
              <a:t> </a:t>
            </a:r>
            <a:r>
              <a:rPr lang="en-US" sz="2000" dirty="0" err="1" smtClean="0"/>
              <a:t>задача</a:t>
            </a:r>
            <a:r>
              <a:rPr lang="en-US" sz="2000" dirty="0" smtClean="0"/>
              <a:t> и </a:t>
            </a:r>
            <a:r>
              <a:rPr lang="en-US" sz="2000" dirty="0" err="1" smtClean="0"/>
              <a:t>на</a:t>
            </a:r>
            <a:r>
              <a:rPr lang="en-US" sz="2000" dirty="0" smtClean="0"/>
              <a:t> </a:t>
            </a:r>
            <a:r>
              <a:rPr lang="en-US" sz="2000" dirty="0" err="1" smtClean="0"/>
              <a:t>пр</a:t>
            </a:r>
            <a:r>
              <a:rPr lang="en-US" sz="2000" dirty="0" smtClean="0"/>
              <a:t>. </a:t>
            </a:r>
            <a:r>
              <a:rPr lang="en-US" sz="2000" dirty="0" err="1" smtClean="0"/>
              <a:t>да</a:t>
            </a:r>
            <a:r>
              <a:rPr lang="en-US" sz="2000" dirty="0" smtClean="0"/>
              <a:t> </a:t>
            </a:r>
            <a:r>
              <a:rPr lang="en-US" sz="2000" dirty="0" err="1" smtClean="0"/>
              <a:t>се</a:t>
            </a:r>
            <a:r>
              <a:rPr lang="en-US" sz="2000" dirty="0" smtClean="0"/>
              <a:t> </a:t>
            </a:r>
            <a:r>
              <a:rPr lang="en-US" sz="2000" dirty="0" err="1" smtClean="0"/>
              <a:t>погрижи</a:t>
            </a:r>
            <a:r>
              <a:rPr lang="en-US" sz="2000" dirty="0" smtClean="0"/>
              <a:t> </a:t>
            </a:r>
            <a:r>
              <a:rPr lang="en-US" sz="2000" dirty="0" err="1" smtClean="0"/>
              <a:t>за</a:t>
            </a:r>
            <a:r>
              <a:rPr lang="en-US" sz="2000" dirty="0" smtClean="0"/>
              <a:t> </a:t>
            </a:r>
            <a:r>
              <a:rPr lang="en-US" sz="2000" dirty="0" err="1" smtClean="0"/>
              <a:t>згрижување</a:t>
            </a:r>
            <a:r>
              <a:rPr lang="en-US" sz="2000" dirty="0" smtClean="0"/>
              <a:t> </a:t>
            </a:r>
            <a:r>
              <a:rPr lang="en-US" sz="2000" dirty="0" err="1" smtClean="0"/>
              <a:t>доколку</a:t>
            </a:r>
            <a:r>
              <a:rPr lang="en-US" sz="2000" dirty="0" smtClean="0"/>
              <a:t> </a:t>
            </a:r>
            <a:r>
              <a:rPr lang="en-US" sz="2000" dirty="0" err="1" smtClean="0"/>
              <a:t>родителите</a:t>
            </a:r>
            <a:r>
              <a:rPr lang="en-US" sz="2000" dirty="0" smtClean="0"/>
              <a:t> </a:t>
            </a:r>
            <a:r>
              <a:rPr lang="en-US" sz="2000" dirty="0" err="1" smtClean="0"/>
              <a:t>мора</a:t>
            </a:r>
            <a:r>
              <a:rPr lang="en-US" sz="2000" dirty="0" smtClean="0"/>
              <a:t> </a:t>
            </a:r>
            <a:r>
              <a:rPr lang="en-US" sz="2000" dirty="0" err="1" smtClean="0"/>
              <a:t>да</a:t>
            </a:r>
            <a:r>
              <a:rPr lang="en-US" sz="2000" dirty="0" smtClean="0"/>
              <a:t> </a:t>
            </a:r>
            <a:r>
              <a:rPr lang="en-US" sz="2000" dirty="0" err="1" smtClean="0"/>
              <a:t>работат</a:t>
            </a:r>
            <a:r>
              <a:rPr lang="en-US" sz="2000" dirty="0" smtClean="0"/>
              <a:t>.</a:t>
            </a:r>
            <a:endParaRPr lang="en-US" sz="2000"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pic>
        <p:nvPicPr>
          <p:cNvPr id="4" name="Picture 3" descr="V5_P91ART18"/>
          <p:cNvPicPr/>
          <p:nvPr/>
        </p:nvPicPr>
        <p:blipFill>
          <a:blip r:embed="rId3"/>
          <a:srcRect/>
          <a:stretch>
            <a:fillRect/>
          </a:stretch>
        </p:blipFill>
        <p:spPr bwMode="auto">
          <a:xfrm>
            <a:off x="1000100" y="2143116"/>
            <a:ext cx="7286676" cy="3692215"/>
          </a:xfrm>
          <a:prstGeom prst="rect">
            <a:avLst/>
          </a:prstGeom>
          <a:noFill/>
          <a:ln w="9525">
            <a:noFill/>
            <a:miter lim="800000"/>
            <a:headEnd/>
            <a:tailEnd/>
          </a:ln>
        </p:spPr>
      </p:pic>
    </p:spTree>
  </p:cSld>
  <p:clrMapOvr>
    <a:masterClrMapping/>
  </p:clrMapOvr>
  <p:transition>
    <p:wedge/>
    <p:sndAc>
      <p:stSnd>
        <p:snd r:embed="rId2" name="cashreg.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2792"/>
          </a:xfrm>
        </p:spPr>
        <p:txBody>
          <a:bodyPr>
            <a:noAutofit/>
          </a:bodyPr>
          <a:lstStyle/>
          <a:p>
            <a:r>
              <a:rPr lang="en-US" sz="2000" dirty="0" err="1" smtClean="0"/>
              <a:t>Заштита</a:t>
            </a:r>
            <a:r>
              <a:rPr lang="en-US" sz="2000" dirty="0" smtClean="0"/>
              <a:t> </a:t>
            </a:r>
            <a:r>
              <a:rPr lang="en-US" sz="2000" dirty="0" err="1" smtClean="0"/>
              <a:t>од</a:t>
            </a:r>
            <a:r>
              <a:rPr lang="en-US" sz="2000" dirty="0" smtClean="0"/>
              <a:t> </a:t>
            </a:r>
            <a:r>
              <a:rPr lang="en-US" sz="2000" dirty="0" err="1" smtClean="0"/>
              <a:t>злоупотреба</a:t>
            </a:r>
            <a:r>
              <a:rPr lang="en-US" sz="2000" dirty="0" smtClean="0"/>
              <a:t/>
            </a:r>
            <a:br>
              <a:rPr lang="en-US" sz="2000" dirty="0" smtClean="0"/>
            </a:br>
            <a:r>
              <a:rPr lang="en-US" sz="2000" dirty="0" err="1" smtClean="0"/>
              <a:t>Државата</a:t>
            </a:r>
            <a:r>
              <a:rPr lang="en-US" sz="2000" dirty="0" smtClean="0"/>
              <a:t> </a:t>
            </a:r>
            <a:r>
              <a:rPr lang="en-US" sz="2000" dirty="0" err="1" smtClean="0"/>
              <a:t>ја</a:t>
            </a:r>
            <a:r>
              <a:rPr lang="en-US" sz="2000" dirty="0" smtClean="0"/>
              <a:t> </a:t>
            </a:r>
            <a:r>
              <a:rPr lang="en-US" sz="2000" dirty="0" err="1" smtClean="0"/>
              <a:t>има</a:t>
            </a:r>
            <a:r>
              <a:rPr lang="en-US" sz="2000" dirty="0" smtClean="0"/>
              <a:t> </a:t>
            </a:r>
            <a:r>
              <a:rPr lang="en-US" sz="2000" dirty="0" err="1" smtClean="0"/>
              <a:t>задачата</a:t>
            </a:r>
            <a:r>
              <a:rPr lang="en-US" sz="2000" dirty="0" smtClean="0"/>
              <a:t> </a:t>
            </a:r>
            <a:r>
              <a:rPr lang="en-US" sz="2000" dirty="0" err="1" smtClean="0"/>
              <a:t>да</a:t>
            </a:r>
            <a:r>
              <a:rPr lang="en-US" sz="2000" dirty="0" smtClean="0"/>
              <a:t> </a:t>
            </a:r>
            <a:r>
              <a:rPr lang="en-US" sz="2000" dirty="0" err="1" smtClean="0"/>
              <a:t>го</a:t>
            </a:r>
            <a:r>
              <a:rPr lang="en-US" sz="2000" dirty="0" smtClean="0"/>
              <a:t> </a:t>
            </a:r>
            <a:r>
              <a:rPr lang="en-US" sz="2000" dirty="0" err="1" smtClean="0"/>
              <a:t>заштити</a:t>
            </a:r>
            <a:r>
              <a:rPr lang="en-US" sz="2000" dirty="0" smtClean="0"/>
              <a:t> </a:t>
            </a:r>
            <a:r>
              <a:rPr lang="en-US" sz="2000" dirty="0" err="1" smtClean="0"/>
              <a:t>детето</a:t>
            </a:r>
            <a:r>
              <a:rPr lang="en-US" sz="2000" dirty="0" smtClean="0"/>
              <a:t> </a:t>
            </a:r>
            <a:r>
              <a:rPr lang="en-US" sz="2000" dirty="0" err="1" smtClean="0"/>
              <a:t>од</a:t>
            </a:r>
            <a:r>
              <a:rPr lang="en-US" sz="2000" dirty="0" smtClean="0"/>
              <a:t> </a:t>
            </a:r>
            <a:r>
              <a:rPr lang="en-US" sz="2000" dirty="0" err="1" smtClean="0"/>
              <a:t>злоупотреба</a:t>
            </a:r>
            <a:r>
              <a:rPr lang="en-US" sz="2000" dirty="0" smtClean="0"/>
              <a:t> </a:t>
            </a:r>
            <a:r>
              <a:rPr lang="en-US" sz="2000" dirty="0" err="1" smtClean="0"/>
              <a:t>од</a:t>
            </a:r>
            <a:r>
              <a:rPr lang="en-US" sz="2000" dirty="0" smtClean="0"/>
              <a:t> </a:t>
            </a:r>
            <a:r>
              <a:rPr lang="en-US" sz="2000" dirty="0" err="1" smtClean="0"/>
              <a:t>неговите</a:t>
            </a:r>
            <a:r>
              <a:rPr lang="en-US" sz="2000" dirty="0" smtClean="0"/>
              <a:t> </a:t>
            </a:r>
            <a:r>
              <a:rPr lang="en-US" sz="2000" dirty="0" err="1" smtClean="0"/>
              <a:t>родители</a:t>
            </a:r>
            <a:r>
              <a:rPr lang="en-US" sz="2000" dirty="0" smtClean="0"/>
              <a:t> </a:t>
            </a:r>
            <a:r>
              <a:rPr lang="en-US" sz="2000" dirty="0" err="1" smtClean="0"/>
              <a:t>или</a:t>
            </a:r>
            <a:r>
              <a:rPr lang="en-US" sz="2000" dirty="0" smtClean="0"/>
              <a:t> </a:t>
            </a:r>
            <a:r>
              <a:rPr lang="en-US" sz="2000" dirty="0" err="1" smtClean="0"/>
              <a:t>други</a:t>
            </a:r>
            <a:r>
              <a:rPr lang="en-US" sz="2000" dirty="0" smtClean="0"/>
              <a:t> </a:t>
            </a:r>
            <a:r>
              <a:rPr lang="en-US" sz="2000" dirty="0" err="1" smtClean="0"/>
              <a:t>лица</a:t>
            </a:r>
            <a:r>
              <a:rPr lang="en-US" sz="2000" dirty="0" smtClean="0"/>
              <a:t>. </a:t>
            </a:r>
            <a:r>
              <a:rPr lang="en-US" sz="2000" dirty="0" err="1" smtClean="0"/>
              <a:t>Секое</a:t>
            </a:r>
            <a:r>
              <a:rPr lang="en-US" sz="2000" dirty="0" smtClean="0"/>
              <a:t> </a:t>
            </a:r>
            <a:r>
              <a:rPr lang="en-US" sz="2000" dirty="0" err="1" smtClean="0"/>
              <a:t>дете</a:t>
            </a:r>
            <a:r>
              <a:rPr lang="en-US" sz="2000" dirty="0" smtClean="0"/>
              <a:t> </a:t>
            </a:r>
            <a:r>
              <a:rPr lang="en-US" sz="2000" dirty="0" err="1" smtClean="0"/>
              <a:t>исто</a:t>
            </a:r>
            <a:r>
              <a:rPr lang="en-US" sz="2000" dirty="0" smtClean="0"/>
              <a:t> </a:t>
            </a:r>
            <a:r>
              <a:rPr lang="en-US" sz="2000" dirty="0" err="1" smtClean="0"/>
              <a:t>така</a:t>
            </a:r>
            <a:r>
              <a:rPr lang="en-US" sz="2000" dirty="0" smtClean="0"/>
              <a:t> </a:t>
            </a:r>
            <a:r>
              <a:rPr lang="en-US" sz="2000" dirty="0" err="1" smtClean="0"/>
              <a:t>има</a:t>
            </a:r>
            <a:r>
              <a:rPr lang="en-US" sz="2000" dirty="0" smtClean="0"/>
              <a:t> </a:t>
            </a:r>
            <a:r>
              <a:rPr lang="en-US" sz="2000" dirty="0" err="1" smtClean="0"/>
              <a:t>право</a:t>
            </a:r>
            <a:r>
              <a:rPr lang="en-US" sz="2000" dirty="0" smtClean="0"/>
              <a:t> </a:t>
            </a:r>
            <a:r>
              <a:rPr lang="en-US" sz="2000" dirty="0" err="1" smtClean="0"/>
              <a:t>да</a:t>
            </a:r>
            <a:r>
              <a:rPr lang="en-US" sz="2000" dirty="0" smtClean="0"/>
              <a:t> </a:t>
            </a:r>
            <a:r>
              <a:rPr lang="en-US" sz="2000" dirty="0" err="1" smtClean="0"/>
              <a:t>научи</a:t>
            </a:r>
            <a:r>
              <a:rPr lang="en-US" sz="2000" dirty="0" smtClean="0"/>
              <a:t> </a:t>
            </a:r>
            <a:r>
              <a:rPr lang="en-US" sz="2000" dirty="0" err="1" smtClean="0"/>
              <a:t>како</a:t>
            </a:r>
            <a:r>
              <a:rPr lang="en-US" sz="2000" dirty="0" smtClean="0"/>
              <a:t> </a:t>
            </a:r>
            <a:r>
              <a:rPr lang="en-US" sz="2000" dirty="0" err="1" smtClean="0"/>
              <a:t>секој</a:t>
            </a:r>
            <a:r>
              <a:rPr lang="en-US" sz="2000" dirty="0" smtClean="0"/>
              <a:t> </a:t>
            </a:r>
            <a:r>
              <a:rPr lang="en-US" sz="2000" dirty="0" err="1" smtClean="0"/>
              <a:t>вид</a:t>
            </a:r>
            <a:r>
              <a:rPr lang="en-US" sz="2000" dirty="0" smtClean="0"/>
              <a:t> </a:t>
            </a:r>
            <a:r>
              <a:rPr lang="en-US" sz="2000" dirty="0" err="1" smtClean="0"/>
              <a:t>на</a:t>
            </a:r>
            <a:r>
              <a:rPr lang="en-US" sz="2000" dirty="0" smtClean="0"/>
              <a:t> </a:t>
            </a:r>
            <a:r>
              <a:rPr lang="en-US" sz="2000" dirty="0" err="1" smtClean="0"/>
              <a:t>злоупотреба</a:t>
            </a:r>
            <a:r>
              <a:rPr lang="en-US" sz="2000" dirty="0" smtClean="0"/>
              <a:t> </a:t>
            </a:r>
            <a:r>
              <a:rPr lang="en-US" sz="2000" dirty="0" err="1" smtClean="0"/>
              <a:t>може</a:t>
            </a:r>
            <a:r>
              <a:rPr lang="en-US" sz="2000" dirty="0" smtClean="0"/>
              <a:t> </a:t>
            </a:r>
            <a:r>
              <a:rPr lang="en-US" sz="2000" dirty="0" err="1" smtClean="0"/>
              <a:t>да</a:t>
            </a:r>
            <a:r>
              <a:rPr lang="en-US" sz="2000" dirty="0" smtClean="0"/>
              <a:t> </a:t>
            </a:r>
            <a:r>
              <a:rPr lang="en-US" sz="2000" dirty="0" err="1" smtClean="0"/>
              <a:t>биде</a:t>
            </a:r>
            <a:r>
              <a:rPr lang="en-US" sz="2000" dirty="0" smtClean="0"/>
              <a:t> </a:t>
            </a:r>
            <a:r>
              <a:rPr lang="en-US" sz="2000" dirty="0" err="1" smtClean="0"/>
              <a:t>спречен</a:t>
            </a:r>
            <a:r>
              <a:rPr lang="en-US" sz="2000" dirty="0" smtClean="0"/>
              <a:t> и </a:t>
            </a:r>
            <a:r>
              <a:rPr lang="en-US" sz="2000" dirty="0" err="1" smtClean="0"/>
              <a:t>третиран</a:t>
            </a:r>
            <a:r>
              <a:rPr lang="en-US" sz="2000" dirty="0" smtClean="0"/>
              <a:t>.</a:t>
            </a:r>
            <a:endParaRPr lang="en-US" sz="2000"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pic>
        <p:nvPicPr>
          <p:cNvPr id="4" name="Picture 3" descr="V5_P91ART19"/>
          <p:cNvPicPr/>
          <p:nvPr/>
        </p:nvPicPr>
        <p:blipFill>
          <a:blip r:embed="rId3"/>
          <a:srcRect/>
          <a:stretch>
            <a:fillRect/>
          </a:stretch>
        </p:blipFill>
        <p:spPr bwMode="auto">
          <a:xfrm>
            <a:off x="714348" y="2285992"/>
            <a:ext cx="8001056" cy="3844297"/>
          </a:xfrm>
          <a:prstGeom prst="rect">
            <a:avLst/>
          </a:prstGeom>
          <a:noFill/>
          <a:ln w="9525">
            <a:noFill/>
            <a:miter lim="800000"/>
            <a:headEnd/>
            <a:tailEnd/>
          </a:ln>
        </p:spPr>
      </p:pic>
    </p:spTree>
  </p:cSld>
  <p:clrMapOvr>
    <a:masterClrMapping/>
  </p:clrMapOvr>
  <p:transition>
    <p:wedge/>
    <p:sndAc>
      <p:stSnd>
        <p:snd r:embed="rId2" name="cashreg.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68478"/>
          </a:xfrm>
        </p:spPr>
        <p:txBody>
          <a:bodyPr>
            <a:noAutofit/>
          </a:bodyPr>
          <a:lstStyle/>
          <a:p>
            <a:r>
              <a:rPr lang="en-US" sz="2000" dirty="0" err="1" smtClean="0"/>
              <a:t>Деца</a:t>
            </a:r>
            <a:r>
              <a:rPr lang="en-US" sz="2000" dirty="0" smtClean="0"/>
              <a:t> </a:t>
            </a:r>
            <a:r>
              <a:rPr lang="en-US" sz="2000" dirty="0" err="1" smtClean="0"/>
              <a:t>бегалци</a:t>
            </a:r>
            <a:r>
              <a:rPr lang="en-US" sz="2000" dirty="0" smtClean="0"/>
              <a:t/>
            </a:r>
            <a:br>
              <a:rPr lang="en-US" sz="2000" dirty="0" smtClean="0"/>
            </a:br>
            <a:r>
              <a:rPr lang="en-US" sz="2000" dirty="0" err="1" smtClean="0"/>
              <a:t>Секое</a:t>
            </a:r>
            <a:r>
              <a:rPr lang="en-US" sz="2000" dirty="0" smtClean="0"/>
              <a:t> </a:t>
            </a:r>
            <a:r>
              <a:rPr lang="en-US" sz="2000" dirty="0" err="1" smtClean="0"/>
              <a:t>дете</a:t>
            </a:r>
            <a:r>
              <a:rPr lang="en-US" sz="2000" dirty="0" smtClean="0"/>
              <a:t> </a:t>
            </a:r>
            <a:r>
              <a:rPr lang="en-US" sz="2000" dirty="0" err="1" smtClean="0"/>
              <a:t>кое</a:t>
            </a:r>
            <a:r>
              <a:rPr lang="en-US" sz="2000" dirty="0" smtClean="0"/>
              <a:t> е </a:t>
            </a:r>
            <a:r>
              <a:rPr lang="en-US" sz="2000" dirty="0" err="1" smtClean="0"/>
              <a:t>присилено</a:t>
            </a:r>
            <a:r>
              <a:rPr lang="en-US" sz="2000" dirty="0" smtClean="0"/>
              <a:t> </a:t>
            </a:r>
            <a:r>
              <a:rPr lang="en-US" sz="2000" dirty="0" err="1" smtClean="0"/>
              <a:t>да</a:t>
            </a:r>
            <a:r>
              <a:rPr lang="en-US" sz="2000" dirty="0" smtClean="0"/>
              <a:t> </a:t>
            </a:r>
            <a:r>
              <a:rPr lang="en-US" sz="2000" dirty="0" err="1" smtClean="0"/>
              <a:t>ја</a:t>
            </a:r>
            <a:r>
              <a:rPr lang="en-US" sz="2000" dirty="0" smtClean="0"/>
              <a:t> </a:t>
            </a:r>
            <a:r>
              <a:rPr lang="en-US" sz="2000" dirty="0" err="1" smtClean="0"/>
              <a:t>напушти</a:t>
            </a:r>
            <a:r>
              <a:rPr lang="en-US" sz="2000" dirty="0" smtClean="0"/>
              <a:t> </a:t>
            </a:r>
            <a:r>
              <a:rPr lang="en-US" sz="2000" dirty="0" err="1" smtClean="0"/>
              <a:t>неговата</a:t>
            </a:r>
            <a:r>
              <a:rPr lang="en-US" sz="2000" dirty="0" smtClean="0"/>
              <a:t> </a:t>
            </a:r>
            <a:r>
              <a:rPr lang="en-US" sz="2000" dirty="0" err="1" smtClean="0"/>
              <a:t>земја</a:t>
            </a:r>
            <a:r>
              <a:rPr lang="en-US" sz="2000" dirty="0" smtClean="0"/>
              <a:t>, </a:t>
            </a:r>
            <a:r>
              <a:rPr lang="en-US" sz="2000" dirty="0" err="1" smtClean="0"/>
              <a:t>кое</a:t>
            </a:r>
            <a:r>
              <a:rPr lang="en-US" sz="2000" dirty="0" smtClean="0"/>
              <a:t> е </a:t>
            </a:r>
            <a:r>
              <a:rPr lang="en-US" sz="2000" dirty="0" err="1" smtClean="0"/>
              <a:t>дете</a:t>
            </a:r>
            <a:r>
              <a:rPr lang="en-US" sz="2000" dirty="0" smtClean="0"/>
              <a:t> </a:t>
            </a:r>
            <a:r>
              <a:rPr lang="en-US" sz="2000" dirty="0" err="1" smtClean="0"/>
              <a:t>бегалец</a:t>
            </a:r>
            <a:r>
              <a:rPr lang="en-US" sz="2000" dirty="0" smtClean="0"/>
              <a:t> и </a:t>
            </a:r>
            <a:r>
              <a:rPr lang="en-US" sz="2000" dirty="0" err="1" smtClean="0"/>
              <a:t>бара</a:t>
            </a:r>
            <a:r>
              <a:rPr lang="en-US" sz="2000" dirty="0" smtClean="0"/>
              <a:t> </a:t>
            </a:r>
            <a:r>
              <a:rPr lang="en-US" sz="2000" dirty="0" err="1" smtClean="0"/>
              <a:t>азил</a:t>
            </a:r>
            <a:r>
              <a:rPr lang="en-US" sz="2000" dirty="0" smtClean="0"/>
              <a:t> </a:t>
            </a:r>
            <a:r>
              <a:rPr lang="en-US" sz="2000" dirty="0" err="1" smtClean="0"/>
              <a:t>има</a:t>
            </a:r>
            <a:r>
              <a:rPr lang="en-US" sz="2000" dirty="0" smtClean="0"/>
              <a:t> </a:t>
            </a:r>
            <a:r>
              <a:rPr lang="en-US" sz="2000" dirty="0" err="1" smtClean="0"/>
              <a:t>право</a:t>
            </a:r>
            <a:r>
              <a:rPr lang="en-US" sz="2000" dirty="0" smtClean="0"/>
              <a:t> </a:t>
            </a:r>
            <a:r>
              <a:rPr lang="en-US" sz="2000" dirty="0" err="1" smtClean="0"/>
              <a:t>на</a:t>
            </a:r>
            <a:r>
              <a:rPr lang="en-US" sz="2000" dirty="0" smtClean="0"/>
              <a:t> </a:t>
            </a:r>
            <a:r>
              <a:rPr lang="en-US" sz="2000" dirty="0" err="1" smtClean="0"/>
              <a:t>посебна</a:t>
            </a:r>
            <a:r>
              <a:rPr lang="en-US" sz="2000" dirty="0" smtClean="0"/>
              <a:t> </a:t>
            </a:r>
            <a:r>
              <a:rPr lang="en-US" sz="2000" dirty="0" err="1" smtClean="0"/>
              <a:t>заштита</a:t>
            </a:r>
            <a:r>
              <a:rPr lang="en-US" sz="2000" dirty="0" smtClean="0"/>
              <a:t> и </a:t>
            </a:r>
            <a:r>
              <a:rPr lang="en-US" sz="2000" dirty="0" err="1" smtClean="0"/>
              <a:t>поддршка</a:t>
            </a:r>
            <a:r>
              <a:rPr lang="en-US" sz="2000" dirty="0" smtClean="0"/>
              <a:t> </a:t>
            </a:r>
            <a:r>
              <a:rPr lang="en-US" sz="2000" dirty="0" err="1" smtClean="0"/>
              <a:t>од</a:t>
            </a:r>
            <a:r>
              <a:rPr lang="en-US" sz="2000" dirty="0" smtClean="0"/>
              <a:t> </a:t>
            </a:r>
            <a:r>
              <a:rPr lang="en-US" sz="2000" dirty="0" err="1" smtClean="0"/>
              <a:t>државата</a:t>
            </a:r>
            <a:r>
              <a:rPr lang="en-US" sz="2000" dirty="0" smtClean="0"/>
              <a:t>.</a:t>
            </a:r>
            <a:endParaRPr lang="en-US" sz="2000"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pic>
        <p:nvPicPr>
          <p:cNvPr id="4" name="Picture 3" descr="V5_P92ART22"/>
          <p:cNvPicPr/>
          <p:nvPr/>
        </p:nvPicPr>
        <p:blipFill>
          <a:blip r:embed="rId3"/>
          <a:srcRect/>
          <a:stretch>
            <a:fillRect/>
          </a:stretch>
        </p:blipFill>
        <p:spPr bwMode="auto">
          <a:xfrm>
            <a:off x="1071538" y="2071678"/>
            <a:ext cx="6929486" cy="3916052"/>
          </a:xfrm>
          <a:prstGeom prst="rect">
            <a:avLst/>
          </a:prstGeom>
          <a:noFill/>
          <a:ln w="9525">
            <a:noFill/>
            <a:miter lim="800000"/>
            <a:headEnd/>
            <a:tailEnd/>
          </a:ln>
        </p:spPr>
      </p:pic>
    </p:spTree>
  </p:cSld>
  <p:clrMapOvr>
    <a:masterClrMapping/>
  </p:clrMapOvr>
  <p:transition>
    <p:wedge/>
    <p:sndAc>
      <p:stSnd>
        <p:snd r:embed="rId2" name="cashreg.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7106"/>
          </a:xfrm>
        </p:spPr>
        <p:txBody>
          <a:bodyPr>
            <a:noAutofit/>
          </a:bodyPr>
          <a:lstStyle/>
          <a:p>
            <a:r>
              <a:rPr lang="en-US" sz="2000" dirty="0" err="1" smtClean="0"/>
              <a:t>Деца</a:t>
            </a:r>
            <a:r>
              <a:rPr lang="en-US" sz="2000" dirty="0" smtClean="0"/>
              <a:t> </a:t>
            </a:r>
            <a:r>
              <a:rPr lang="en-US" sz="2000" dirty="0" err="1" smtClean="0"/>
              <a:t>инвалиди</a:t>
            </a:r>
            <a:r>
              <a:rPr lang="en-US" sz="2000" dirty="0" smtClean="0"/>
              <a:t/>
            </a:r>
            <a:br>
              <a:rPr lang="en-US" sz="2000" dirty="0" smtClean="0"/>
            </a:br>
            <a:r>
              <a:rPr lang="en-US" sz="2000" dirty="0" err="1" smtClean="0"/>
              <a:t>Секое</a:t>
            </a:r>
            <a:r>
              <a:rPr lang="en-US" sz="2000" dirty="0" smtClean="0"/>
              <a:t> </a:t>
            </a:r>
            <a:r>
              <a:rPr lang="en-US" sz="2000" dirty="0" err="1" smtClean="0"/>
              <a:t>дете</a:t>
            </a:r>
            <a:r>
              <a:rPr lang="en-US" sz="2000" dirty="0" smtClean="0"/>
              <a:t> </a:t>
            </a:r>
            <a:r>
              <a:rPr lang="en-US" sz="2000" dirty="0" err="1" smtClean="0"/>
              <a:t>кое</a:t>
            </a:r>
            <a:r>
              <a:rPr lang="en-US" sz="2000" dirty="0" smtClean="0"/>
              <a:t> е </a:t>
            </a:r>
            <a:r>
              <a:rPr lang="en-US" sz="2000" dirty="0" err="1" smtClean="0"/>
              <a:t>инвалид</a:t>
            </a:r>
            <a:r>
              <a:rPr lang="en-US" sz="2000" dirty="0" smtClean="0"/>
              <a:t> </a:t>
            </a:r>
            <a:r>
              <a:rPr lang="en-US" sz="2000" dirty="0" err="1" smtClean="0"/>
              <a:t>има</a:t>
            </a:r>
            <a:r>
              <a:rPr lang="en-US" sz="2000" dirty="0" smtClean="0"/>
              <a:t> </a:t>
            </a:r>
            <a:r>
              <a:rPr lang="en-US" sz="2000" dirty="0" err="1" smtClean="0"/>
              <a:t>право</a:t>
            </a:r>
            <a:r>
              <a:rPr lang="en-US" sz="2000" dirty="0" smtClean="0"/>
              <a:t> </a:t>
            </a:r>
            <a:r>
              <a:rPr lang="en-US" sz="2000" dirty="0" err="1" smtClean="0"/>
              <a:t>на</a:t>
            </a:r>
            <a:r>
              <a:rPr lang="en-US" sz="2000" dirty="0" smtClean="0"/>
              <a:t> </a:t>
            </a:r>
            <a:r>
              <a:rPr lang="en-US" sz="2000" dirty="0" err="1" smtClean="0"/>
              <a:t>посебно</a:t>
            </a:r>
            <a:r>
              <a:rPr lang="en-US" sz="2000" dirty="0" smtClean="0"/>
              <a:t> </a:t>
            </a:r>
            <a:r>
              <a:rPr lang="en-US" sz="2000" dirty="0" err="1" smtClean="0"/>
              <a:t>згрижување</a:t>
            </a:r>
            <a:r>
              <a:rPr lang="en-US" sz="2000" dirty="0" smtClean="0"/>
              <a:t> и </a:t>
            </a:r>
            <a:r>
              <a:rPr lang="en-US" sz="2000" dirty="0" err="1" smtClean="0"/>
              <a:t>образование</a:t>
            </a:r>
            <a:r>
              <a:rPr lang="en-US" sz="2000" dirty="0" smtClean="0"/>
              <a:t>. </a:t>
            </a:r>
            <a:r>
              <a:rPr lang="en-US" sz="2000" dirty="0" err="1" smtClean="0"/>
              <a:t>Притоа</a:t>
            </a:r>
            <a:r>
              <a:rPr lang="en-US" sz="2000" dirty="0" smtClean="0"/>
              <a:t> </a:t>
            </a:r>
            <a:r>
              <a:rPr lang="en-US" sz="2000" dirty="0" err="1" smtClean="0"/>
              <a:t>треба</a:t>
            </a:r>
            <a:r>
              <a:rPr lang="en-US" sz="2000" dirty="0" smtClean="0"/>
              <a:t> </a:t>
            </a:r>
            <a:r>
              <a:rPr lang="en-US" sz="2000" dirty="0" err="1" smtClean="0"/>
              <a:t>да</a:t>
            </a:r>
            <a:r>
              <a:rPr lang="en-US" sz="2000" dirty="0" smtClean="0"/>
              <a:t> </a:t>
            </a:r>
            <a:r>
              <a:rPr lang="en-US" sz="2000" dirty="0" err="1" smtClean="0"/>
              <a:t>му</a:t>
            </a:r>
            <a:r>
              <a:rPr lang="en-US" sz="2000" dirty="0" smtClean="0"/>
              <a:t> </a:t>
            </a:r>
            <a:r>
              <a:rPr lang="en-US" sz="2000" dirty="0" err="1" smtClean="0"/>
              <a:t>се</a:t>
            </a:r>
            <a:r>
              <a:rPr lang="en-US" sz="2000" dirty="0" smtClean="0"/>
              <a:t> </a:t>
            </a:r>
            <a:r>
              <a:rPr lang="en-US" sz="2000" dirty="0" err="1" smtClean="0"/>
              <a:t>помогне</a:t>
            </a:r>
            <a:r>
              <a:rPr lang="en-US" sz="2000" dirty="0" smtClean="0"/>
              <a:t> </a:t>
            </a:r>
            <a:r>
              <a:rPr lang="en-US" sz="2000" dirty="0" err="1" smtClean="0"/>
              <a:t>да</a:t>
            </a:r>
            <a:r>
              <a:rPr lang="en-US" sz="2000" dirty="0" smtClean="0"/>
              <a:t> </a:t>
            </a:r>
            <a:r>
              <a:rPr lang="en-US" sz="2000" dirty="0" err="1" smtClean="0"/>
              <a:t>станe</a:t>
            </a:r>
            <a:r>
              <a:rPr lang="en-US" sz="2000" dirty="0" smtClean="0"/>
              <a:t> </a:t>
            </a:r>
            <a:r>
              <a:rPr lang="en-US" sz="2000" dirty="0" err="1" smtClean="0"/>
              <a:t>самостојно</a:t>
            </a:r>
            <a:r>
              <a:rPr lang="en-US" sz="2000" dirty="0" smtClean="0"/>
              <a:t> и </a:t>
            </a:r>
            <a:r>
              <a:rPr lang="en-US" sz="2000" dirty="0" err="1" smtClean="0"/>
              <a:t>да</a:t>
            </a:r>
            <a:r>
              <a:rPr lang="en-US" sz="2000" dirty="0" smtClean="0"/>
              <a:t> </a:t>
            </a:r>
            <a:r>
              <a:rPr lang="en-US" sz="2000" dirty="0" err="1" smtClean="0"/>
              <a:t>може</a:t>
            </a:r>
            <a:r>
              <a:rPr lang="en-US" sz="2000" dirty="0" smtClean="0"/>
              <a:t> </a:t>
            </a:r>
            <a:r>
              <a:rPr lang="en-US" sz="2000" dirty="0" err="1" smtClean="0"/>
              <a:t>да</a:t>
            </a:r>
            <a:r>
              <a:rPr lang="en-US" sz="2000" dirty="0" smtClean="0"/>
              <a:t> </a:t>
            </a:r>
            <a:r>
              <a:rPr lang="en-US" sz="2000" dirty="0" err="1" smtClean="0"/>
              <a:t>земе</a:t>
            </a:r>
            <a:r>
              <a:rPr lang="en-US" sz="2000" dirty="0" smtClean="0"/>
              <a:t> </a:t>
            </a:r>
            <a:r>
              <a:rPr lang="en-US" sz="2000" dirty="0" err="1" smtClean="0"/>
              <a:t>активно</a:t>
            </a:r>
            <a:r>
              <a:rPr lang="en-US" sz="2000" dirty="0" smtClean="0"/>
              <a:t> </a:t>
            </a:r>
            <a:r>
              <a:rPr lang="en-US" sz="2000" dirty="0" err="1" smtClean="0"/>
              <a:t>учество</a:t>
            </a:r>
            <a:r>
              <a:rPr lang="en-US" sz="2000" dirty="0" smtClean="0"/>
              <a:t> </a:t>
            </a:r>
            <a:r>
              <a:rPr lang="en-US" sz="2000" dirty="0" err="1" smtClean="0"/>
              <a:t>во</a:t>
            </a:r>
            <a:r>
              <a:rPr lang="en-US" sz="2000" dirty="0" smtClean="0"/>
              <a:t> </a:t>
            </a:r>
            <a:r>
              <a:rPr lang="en-US" sz="2000" dirty="0" err="1" smtClean="0"/>
              <a:t>една</a:t>
            </a:r>
            <a:r>
              <a:rPr lang="en-US" sz="2000" dirty="0" smtClean="0"/>
              <a:t> </a:t>
            </a:r>
            <a:r>
              <a:rPr lang="en-US" sz="2000" dirty="0" err="1" smtClean="0"/>
              <a:t>заедница</a:t>
            </a:r>
            <a:r>
              <a:rPr lang="en-US" sz="2000" dirty="0" smtClean="0"/>
              <a:t>.</a:t>
            </a:r>
            <a:endParaRPr lang="en-US" sz="2000"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a:p>
        </p:txBody>
      </p:sp>
      <p:pic>
        <p:nvPicPr>
          <p:cNvPr id="4" name="Picture 3" descr="V5_P92ART23"/>
          <p:cNvPicPr/>
          <p:nvPr/>
        </p:nvPicPr>
        <p:blipFill>
          <a:blip r:embed="rId3"/>
          <a:srcRect/>
          <a:stretch>
            <a:fillRect/>
          </a:stretch>
        </p:blipFill>
        <p:spPr bwMode="auto">
          <a:xfrm>
            <a:off x="571472" y="2500306"/>
            <a:ext cx="7858180" cy="3629031"/>
          </a:xfrm>
          <a:prstGeom prst="rect">
            <a:avLst/>
          </a:prstGeom>
          <a:noFill/>
          <a:ln w="9525">
            <a:noFill/>
            <a:miter lim="800000"/>
            <a:headEnd/>
            <a:tailEnd/>
          </a:ln>
        </p:spPr>
      </p:pic>
    </p:spTree>
  </p:cSld>
  <p:clrMapOvr>
    <a:masterClrMapping/>
  </p:clrMapOvr>
  <p:transition>
    <p:wedge/>
    <p:sndAc>
      <p:stSnd>
        <p:snd r:embed="rId2" name="cashreg.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err="1" smtClean="0"/>
              <a:t>Образование</a:t>
            </a:r>
            <a:r>
              <a:rPr lang="en-US" sz="1800" dirty="0" smtClean="0"/>
              <a:t/>
            </a:r>
            <a:br>
              <a:rPr lang="en-US" sz="1800" dirty="0" smtClean="0"/>
            </a:br>
            <a:r>
              <a:rPr lang="en-US" sz="1800" dirty="0" err="1" smtClean="0"/>
              <a:t>Секое</a:t>
            </a:r>
            <a:r>
              <a:rPr lang="en-US" sz="1800" dirty="0" smtClean="0"/>
              <a:t> </a:t>
            </a:r>
            <a:r>
              <a:rPr lang="en-US" sz="1800" dirty="0" err="1" smtClean="0"/>
              <a:t>дете</a:t>
            </a:r>
            <a:r>
              <a:rPr lang="en-US" sz="1800" dirty="0" smtClean="0"/>
              <a:t> </a:t>
            </a:r>
            <a:r>
              <a:rPr lang="en-US" sz="1800" dirty="0" err="1" smtClean="0"/>
              <a:t>има</a:t>
            </a:r>
            <a:r>
              <a:rPr lang="en-US" sz="1800" dirty="0" smtClean="0"/>
              <a:t> </a:t>
            </a:r>
            <a:r>
              <a:rPr lang="en-US" sz="1800" dirty="0" err="1" smtClean="0"/>
              <a:t>право</a:t>
            </a:r>
            <a:r>
              <a:rPr lang="en-US" sz="1800" dirty="0" smtClean="0"/>
              <a:t> </a:t>
            </a:r>
            <a:r>
              <a:rPr lang="en-US" sz="1800" dirty="0" err="1" smtClean="0"/>
              <a:t>на</a:t>
            </a:r>
            <a:r>
              <a:rPr lang="en-US" sz="1800" dirty="0" smtClean="0"/>
              <a:t> </a:t>
            </a:r>
            <a:r>
              <a:rPr lang="en-US" sz="1800" dirty="0" err="1" smtClean="0"/>
              <a:t>образование</a:t>
            </a:r>
            <a:r>
              <a:rPr lang="en-US" sz="1800" dirty="0" smtClean="0"/>
              <a:t> и </a:t>
            </a:r>
            <a:r>
              <a:rPr lang="en-US" sz="1800" dirty="0" err="1" smtClean="0"/>
              <a:t>училиште</a:t>
            </a:r>
            <a:r>
              <a:rPr lang="en-US" sz="1800" dirty="0" smtClean="0"/>
              <a:t>. </a:t>
            </a:r>
            <a:r>
              <a:rPr lang="en-US" sz="1800" dirty="0" err="1" smtClean="0"/>
              <a:t>Државата</a:t>
            </a:r>
            <a:r>
              <a:rPr lang="en-US" sz="1800" dirty="0" smtClean="0"/>
              <a:t> </a:t>
            </a:r>
            <a:r>
              <a:rPr lang="en-US" sz="1800" dirty="0" err="1" smtClean="0"/>
              <a:t>ја</a:t>
            </a:r>
            <a:r>
              <a:rPr lang="en-US" sz="1800" dirty="0" smtClean="0"/>
              <a:t> </a:t>
            </a:r>
            <a:r>
              <a:rPr lang="en-US" sz="1800" dirty="0" err="1" smtClean="0"/>
              <a:t>има</a:t>
            </a:r>
            <a:r>
              <a:rPr lang="en-US" sz="1800" dirty="0" smtClean="0"/>
              <a:t> </a:t>
            </a:r>
            <a:r>
              <a:rPr lang="en-US" sz="1800" dirty="0" err="1" smtClean="0"/>
              <a:t>задачата</a:t>
            </a:r>
            <a:r>
              <a:rPr lang="en-US" sz="1800" dirty="0" smtClean="0"/>
              <a:t>, </a:t>
            </a:r>
            <a:r>
              <a:rPr lang="en-US" sz="1800" dirty="0" err="1" smtClean="0"/>
              <a:t>посетувањето</a:t>
            </a:r>
            <a:r>
              <a:rPr lang="en-US" sz="1800" dirty="0" smtClean="0"/>
              <a:t> </a:t>
            </a:r>
            <a:r>
              <a:rPr lang="en-US" sz="1800" dirty="0" err="1" smtClean="0"/>
              <a:t>на</a:t>
            </a:r>
            <a:r>
              <a:rPr lang="en-US" sz="1800" dirty="0" smtClean="0"/>
              <a:t> </a:t>
            </a:r>
            <a:r>
              <a:rPr lang="en-US" sz="1800" dirty="0" err="1" smtClean="0"/>
              <a:t>основно</a:t>
            </a:r>
            <a:r>
              <a:rPr lang="en-US" sz="1800" dirty="0" smtClean="0"/>
              <a:t> </a:t>
            </a:r>
            <a:r>
              <a:rPr lang="en-US" sz="1800" dirty="0" err="1" smtClean="0"/>
              <a:t>училиште</a:t>
            </a:r>
            <a:r>
              <a:rPr lang="en-US" sz="1800" dirty="0" smtClean="0"/>
              <a:t> </a:t>
            </a:r>
            <a:r>
              <a:rPr lang="en-US" sz="1800" dirty="0" err="1" smtClean="0"/>
              <a:t>да</a:t>
            </a:r>
            <a:r>
              <a:rPr lang="en-US" sz="1800" dirty="0" smtClean="0"/>
              <a:t> </a:t>
            </a:r>
            <a:r>
              <a:rPr lang="en-US" sz="1800" dirty="0" err="1" smtClean="0"/>
              <a:t>го</a:t>
            </a:r>
            <a:r>
              <a:rPr lang="en-US" sz="1800" dirty="0" smtClean="0"/>
              <a:t> </a:t>
            </a:r>
            <a:r>
              <a:rPr lang="en-US" sz="1800" dirty="0" err="1" smtClean="0"/>
              <a:t>направи</a:t>
            </a:r>
            <a:r>
              <a:rPr lang="en-US" sz="1800" dirty="0" smtClean="0"/>
              <a:t> </a:t>
            </a:r>
            <a:r>
              <a:rPr lang="en-US" sz="1800" dirty="0" err="1" smtClean="0"/>
              <a:t>бесплатно</a:t>
            </a:r>
            <a:r>
              <a:rPr lang="en-US" sz="1800" dirty="0" smtClean="0"/>
              <a:t> и </a:t>
            </a:r>
            <a:r>
              <a:rPr lang="en-US" sz="1800" dirty="0" err="1" smtClean="0"/>
              <a:t>задолжително</a:t>
            </a:r>
            <a:r>
              <a:rPr lang="en-US" sz="1800" dirty="0" smtClean="0"/>
              <a:t>, а </a:t>
            </a:r>
            <a:r>
              <a:rPr lang="en-US" sz="1800" dirty="0" err="1" smtClean="0"/>
              <a:t>пристапот</a:t>
            </a:r>
            <a:r>
              <a:rPr lang="en-US" sz="1800" dirty="0" smtClean="0"/>
              <a:t> </a:t>
            </a:r>
            <a:r>
              <a:rPr lang="en-US" sz="1800" dirty="0" err="1" smtClean="0"/>
              <a:t>до</a:t>
            </a:r>
            <a:r>
              <a:rPr lang="en-US" sz="1800" dirty="0" smtClean="0"/>
              <a:t> </a:t>
            </a:r>
            <a:r>
              <a:rPr lang="en-US" sz="1800" dirty="0" err="1" smtClean="0"/>
              <a:t>повисоките</a:t>
            </a:r>
            <a:r>
              <a:rPr lang="en-US" sz="1800" dirty="0" smtClean="0"/>
              <a:t> </a:t>
            </a:r>
            <a:r>
              <a:rPr lang="en-US" sz="1800" dirty="0" err="1" smtClean="0"/>
              <a:t>школи</a:t>
            </a:r>
            <a:r>
              <a:rPr lang="en-US" sz="1800" dirty="0" smtClean="0"/>
              <a:t> </a:t>
            </a:r>
            <a:r>
              <a:rPr lang="en-US" sz="1800" dirty="0" err="1" smtClean="0"/>
              <a:t>да</a:t>
            </a:r>
            <a:r>
              <a:rPr lang="en-US" sz="1800" dirty="0" smtClean="0"/>
              <a:t> </a:t>
            </a:r>
            <a:r>
              <a:rPr lang="en-US" sz="1800" dirty="0" err="1" smtClean="0"/>
              <a:t>биде</a:t>
            </a:r>
            <a:r>
              <a:rPr lang="en-US" sz="1800" dirty="0" smtClean="0"/>
              <a:t> </a:t>
            </a:r>
            <a:r>
              <a:rPr lang="en-US" sz="1800" dirty="0" err="1" smtClean="0"/>
              <a:t>на</a:t>
            </a:r>
            <a:r>
              <a:rPr lang="en-US" sz="1800" dirty="0" smtClean="0"/>
              <a:t> </a:t>
            </a:r>
            <a:r>
              <a:rPr lang="en-US" sz="1800" dirty="0" err="1" smtClean="0"/>
              <a:t>ист</a:t>
            </a:r>
            <a:r>
              <a:rPr lang="en-US" sz="1800" dirty="0" smtClean="0"/>
              <a:t> </a:t>
            </a:r>
            <a:r>
              <a:rPr lang="en-US" sz="1800" dirty="0" err="1" smtClean="0"/>
              <a:t>начин</a:t>
            </a:r>
            <a:r>
              <a:rPr lang="en-US" sz="1800" dirty="0" smtClean="0"/>
              <a:t> </a:t>
            </a:r>
            <a:r>
              <a:rPr lang="en-US" sz="1800" dirty="0" err="1" smtClean="0"/>
              <a:t>отворен</a:t>
            </a:r>
            <a:r>
              <a:rPr lang="en-US" sz="1800" dirty="0" smtClean="0"/>
              <a:t> </a:t>
            </a:r>
            <a:r>
              <a:rPr lang="en-US" sz="1800" dirty="0" err="1" smtClean="0"/>
              <a:t>за</a:t>
            </a:r>
            <a:r>
              <a:rPr lang="en-US" sz="1800" dirty="0" smtClean="0"/>
              <a:t> </a:t>
            </a:r>
            <a:r>
              <a:rPr lang="en-US" sz="1800" dirty="0" err="1" smtClean="0"/>
              <a:t>сите</a:t>
            </a:r>
            <a:r>
              <a:rPr lang="en-US" sz="1800" dirty="0" smtClean="0"/>
              <a:t> </a:t>
            </a:r>
            <a:r>
              <a:rPr lang="en-US" sz="1800" dirty="0" err="1" smtClean="0"/>
              <a:t>деца</a:t>
            </a:r>
            <a:r>
              <a:rPr lang="en-US" sz="1800" dirty="0" smtClean="0"/>
              <a:t> и </a:t>
            </a:r>
            <a:r>
              <a:rPr lang="en-US" sz="1800" dirty="0" err="1" smtClean="0"/>
              <a:t>млади</a:t>
            </a:r>
            <a:r>
              <a:rPr lang="en-US" sz="1800" dirty="0" smtClean="0"/>
              <a:t>. </a:t>
            </a:r>
            <a:r>
              <a:rPr lang="en-US" sz="1800" dirty="0" err="1" smtClean="0"/>
              <a:t>Државата</a:t>
            </a:r>
            <a:r>
              <a:rPr lang="en-US" sz="1800" dirty="0" smtClean="0"/>
              <a:t> </a:t>
            </a:r>
            <a:r>
              <a:rPr lang="en-US" sz="1800" dirty="0" err="1" smtClean="0"/>
              <a:t>ја</a:t>
            </a:r>
            <a:r>
              <a:rPr lang="en-US" sz="1800" dirty="0" smtClean="0"/>
              <a:t> </a:t>
            </a:r>
            <a:r>
              <a:rPr lang="en-US" sz="1800" dirty="0" err="1" smtClean="0"/>
              <a:t>има</a:t>
            </a:r>
            <a:r>
              <a:rPr lang="en-US" sz="1800" dirty="0" smtClean="0"/>
              <a:t> </a:t>
            </a:r>
            <a:r>
              <a:rPr lang="en-US" sz="1800" dirty="0" err="1" smtClean="0"/>
              <a:t>должноста</a:t>
            </a:r>
            <a:r>
              <a:rPr lang="en-US" sz="1800" dirty="0" smtClean="0"/>
              <a:t> </a:t>
            </a:r>
            <a:r>
              <a:rPr lang="en-US" sz="1800" dirty="0" err="1" smtClean="0"/>
              <a:t>да</a:t>
            </a:r>
            <a:r>
              <a:rPr lang="en-US" sz="1800" dirty="0" smtClean="0"/>
              <a:t> </a:t>
            </a:r>
            <a:r>
              <a:rPr lang="en-US" sz="1800" dirty="0" err="1" smtClean="0"/>
              <a:t>внимава</a:t>
            </a:r>
            <a:r>
              <a:rPr lang="en-US" sz="1800" dirty="0" smtClean="0"/>
              <a:t> </a:t>
            </a:r>
            <a:r>
              <a:rPr lang="en-US" sz="1800" dirty="0" err="1" smtClean="0"/>
              <a:t>на</a:t>
            </a:r>
            <a:r>
              <a:rPr lang="en-US" sz="1800" dirty="0" smtClean="0"/>
              <a:t> </a:t>
            </a:r>
            <a:r>
              <a:rPr lang="en-US" sz="1800" dirty="0" err="1" smtClean="0"/>
              <a:t>тоа</a:t>
            </a:r>
            <a:r>
              <a:rPr lang="en-US" sz="1800" dirty="0" smtClean="0"/>
              <a:t> </a:t>
            </a:r>
            <a:r>
              <a:rPr lang="en-US" sz="1800" dirty="0" err="1" smtClean="0"/>
              <a:t>децата</a:t>
            </a:r>
            <a:r>
              <a:rPr lang="en-US" sz="1800" dirty="0" smtClean="0"/>
              <a:t> и </a:t>
            </a:r>
            <a:r>
              <a:rPr lang="en-US" sz="1800" dirty="0" err="1" smtClean="0"/>
              <a:t>младите</a:t>
            </a:r>
            <a:r>
              <a:rPr lang="en-US" sz="1800" dirty="0" smtClean="0"/>
              <a:t> </a:t>
            </a:r>
            <a:r>
              <a:rPr lang="en-US" sz="1800" dirty="0" err="1" smtClean="0"/>
              <a:t>да</a:t>
            </a:r>
            <a:r>
              <a:rPr lang="en-US" sz="1800" dirty="0" smtClean="0"/>
              <a:t> </a:t>
            </a:r>
            <a:r>
              <a:rPr lang="en-US" sz="1800" dirty="0" err="1" smtClean="0"/>
              <a:t>бидат</a:t>
            </a:r>
            <a:r>
              <a:rPr lang="en-US" sz="1800" dirty="0" smtClean="0"/>
              <a:t> </a:t>
            </a:r>
            <a:r>
              <a:rPr lang="en-US" sz="1800" dirty="0" err="1" smtClean="0"/>
              <a:t>адекватно</a:t>
            </a:r>
            <a:r>
              <a:rPr lang="en-US" sz="1800" dirty="0" smtClean="0"/>
              <a:t> </a:t>
            </a:r>
            <a:r>
              <a:rPr lang="en-US" sz="1800" dirty="0" err="1" smtClean="0"/>
              <a:t>третирани</a:t>
            </a:r>
            <a:r>
              <a:rPr lang="en-US" sz="1800" dirty="0" smtClean="0"/>
              <a:t> и </a:t>
            </a:r>
            <a:r>
              <a:rPr lang="en-US" sz="1800" dirty="0" err="1" smtClean="0"/>
              <a:t>нивното</a:t>
            </a:r>
            <a:r>
              <a:rPr lang="en-US" sz="1800" dirty="0" smtClean="0"/>
              <a:t> </a:t>
            </a:r>
            <a:r>
              <a:rPr lang="en-US" sz="1800" dirty="0" err="1" smtClean="0"/>
              <a:t>човечко</a:t>
            </a:r>
            <a:r>
              <a:rPr lang="en-US" sz="1800" dirty="0" smtClean="0"/>
              <a:t> </a:t>
            </a:r>
            <a:r>
              <a:rPr lang="en-US" sz="1800" dirty="0" err="1" smtClean="0"/>
              <a:t>достоинство</a:t>
            </a:r>
            <a:r>
              <a:rPr lang="en-US" sz="1800" dirty="0" smtClean="0"/>
              <a:t> </a:t>
            </a:r>
            <a:r>
              <a:rPr lang="en-US" sz="1800" dirty="0" err="1" smtClean="0"/>
              <a:t>да</a:t>
            </a:r>
            <a:r>
              <a:rPr lang="en-US" sz="1800" dirty="0" smtClean="0"/>
              <a:t> </a:t>
            </a:r>
            <a:r>
              <a:rPr lang="en-US" sz="1800" dirty="0" err="1" smtClean="0"/>
              <a:t>не</a:t>
            </a:r>
            <a:r>
              <a:rPr lang="en-US" sz="1800" dirty="0" smtClean="0"/>
              <a:t> </a:t>
            </a:r>
            <a:r>
              <a:rPr lang="en-US" sz="1800" dirty="0" err="1" smtClean="0"/>
              <a:t>биде</a:t>
            </a:r>
            <a:r>
              <a:rPr lang="en-US" sz="1800" dirty="0" smtClean="0"/>
              <a:t> </a:t>
            </a:r>
            <a:r>
              <a:rPr lang="en-US" sz="1800" dirty="0" err="1" smtClean="0"/>
              <a:t>повредено</a:t>
            </a:r>
            <a:r>
              <a:rPr lang="en-US" sz="1800" dirty="0" smtClean="0"/>
              <a:t>. </a:t>
            </a:r>
            <a:r>
              <a:rPr lang="en-US" sz="1800" dirty="0" err="1" smtClean="0"/>
              <a:t>Исто</a:t>
            </a:r>
            <a:r>
              <a:rPr lang="en-US" sz="1800" dirty="0" smtClean="0"/>
              <a:t> </a:t>
            </a:r>
            <a:r>
              <a:rPr lang="en-US" sz="1800" dirty="0" err="1" smtClean="0"/>
              <a:t>така</a:t>
            </a:r>
            <a:r>
              <a:rPr lang="en-US" sz="1800" dirty="0" smtClean="0"/>
              <a:t> </a:t>
            </a:r>
            <a:r>
              <a:rPr lang="en-US" sz="1800" dirty="0" err="1" smtClean="0"/>
              <a:t>должност</a:t>
            </a:r>
            <a:r>
              <a:rPr lang="en-US" sz="1800" dirty="0" smtClean="0"/>
              <a:t> </a:t>
            </a:r>
            <a:r>
              <a:rPr lang="en-US" sz="1800" dirty="0" err="1" smtClean="0"/>
              <a:t>на</a:t>
            </a:r>
            <a:r>
              <a:rPr lang="en-US" sz="1800" dirty="0" smtClean="0"/>
              <a:t> </a:t>
            </a:r>
            <a:r>
              <a:rPr lang="en-US" sz="1800" dirty="0" err="1" smtClean="0"/>
              <a:t>државата</a:t>
            </a:r>
            <a:r>
              <a:rPr lang="en-US" sz="1800" dirty="0" smtClean="0"/>
              <a:t> е </a:t>
            </a:r>
            <a:r>
              <a:rPr lang="en-US" sz="1800" dirty="0" err="1" smtClean="0"/>
              <a:t>меѓународно</a:t>
            </a:r>
            <a:r>
              <a:rPr lang="en-US" sz="1800" dirty="0" smtClean="0"/>
              <a:t> </a:t>
            </a:r>
            <a:r>
              <a:rPr lang="en-US" sz="1800" dirty="0" err="1" smtClean="0"/>
              <a:t>да</a:t>
            </a:r>
            <a:r>
              <a:rPr lang="en-US" sz="1800" dirty="0" smtClean="0"/>
              <a:t> </a:t>
            </a:r>
            <a:r>
              <a:rPr lang="en-US" sz="1800" dirty="0" err="1" smtClean="0"/>
              <a:t>се</a:t>
            </a:r>
            <a:r>
              <a:rPr lang="en-US" sz="1800" dirty="0" smtClean="0"/>
              <a:t> </a:t>
            </a:r>
            <a:r>
              <a:rPr lang="en-US" sz="1800" dirty="0" err="1" smtClean="0"/>
              <a:t>залага</a:t>
            </a:r>
            <a:r>
              <a:rPr lang="en-US" sz="1800" dirty="0" smtClean="0"/>
              <a:t> </a:t>
            </a:r>
            <a:r>
              <a:rPr lang="en-US" sz="1800" dirty="0" err="1" smtClean="0"/>
              <a:t>за</a:t>
            </a:r>
            <a:r>
              <a:rPr lang="en-US" sz="1800" dirty="0" smtClean="0"/>
              <a:t> </a:t>
            </a:r>
            <a:r>
              <a:rPr lang="en-US" sz="1800" dirty="0" err="1" smtClean="0"/>
              <a:t>тоа</a:t>
            </a:r>
            <a:r>
              <a:rPr lang="en-US" sz="1800" dirty="0" smtClean="0"/>
              <a:t> </a:t>
            </a:r>
            <a:r>
              <a:rPr lang="en-US" sz="1800" dirty="0" err="1" smtClean="0"/>
              <a:t>да</a:t>
            </a:r>
            <a:r>
              <a:rPr lang="en-US" sz="1800" dirty="0" smtClean="0"/>
              <a:t> </a:t>
            </a:r>
            <a:r>
              <a:rPr lang="en-US" sz="1800" dirty="0" err="1" smtClean="0"/>
              <a:t>има</a:t>
            </a:r>
            <a:r>
              <a:rPr lang="en-US" sz="1800" dirty="0" smtClean="0"/>
              <a:t> </a:t>
            </a:r>
            <a:r>
              <a:rPr lang="en-US" sz="1800" dirty="0" err="1" smtClean="0"/>
              <a:t>сѐ</a:t>
            </a:r>
            <a:r>
              <a:rPr lang="en-US" sz="1800" dirty="0" smtClean="0"/>
              <a:t> </a:t>
            </a:r>
            <a:r>
              <a:rPr lang="en-US" sz="1800" dirty="0" err="1" smtClean="0"/>
              <a:t>помалку</a:t>
            </a:r>
            <a:r>
              <a:rPr lang="en-US" sz="1800" dirty="0" smtClean="0"/>
              <a:t> </a:t>
            </a:r>
            <a:r>
              <a:rPr lang="en-US" sz="1800" dirty="0" err="1" smtClean="0"/>
              <a:t>деца</a:t>
            </a:r>
            <a:r>
              <a:rPr lang="en-US" sz="1800" dirty="0" smtClean="0"/>
              <a:t> и </a:t>
            </a:r>
            <a:r>
              <a:rPr lang="en-US" sz="1800" dirty="0" err="1" smtClean="0"/>
              <a:t>млади</a:t>
            </a:r>
            <a:r>
              <a:rPr lang="en-US" sz="1800" dirty="0" smtClean="0"/>
              <a:t> </a:t>
            </a:r>
            <a:r>
              <a:rPr lang="en-US" sz="1800" dirty="0" err="1" smtClean="0"/>
              <a:t>кои</a:t>
            </a:r>
            <a:r>
              <a:rPr lang="en-US" sz="1800" dirty="0" smtClean="0"/>
              <a:t> </a:t>
            </a:r>
            <a:r>
              <a:rPr lang="en-US" sz="1800" dirty="0" err="1" smtClean="0"/>
              <a:t>не</a:t>
            </a:r>
            <a:r>
              <a:rPr lang="en-US" sz="1800" dirty="0" smtClean="0"/>
              <a:t> </a:t>
            </a:r>
            <a:r>
              <a:rPr lang="en-US" sz="1800" dirty="0" err="1" smtClean="0"/>
              <a:t>знаат</a:t>
            </a:r>
            <a:r>
              <a:rPr lang="en-US" sz="1800" dirty="0" smtClean="0"/>
              <a:t> </a:t>
            </a:r>
            <a:r>
              <a:rPr lang="en-US" sz="1800" dirty="0" err="1" smtClean="0"/>
              <a:t>да</a:t>
            </a:r>
            <a:r>
              <a:rPr lang="en-US" sz="1800" dirty="0" smtClean="0"/>
              <a:t> </a:t>
            </a:r>
            <a:r>
              <a:rPr lang="en-US" sz="1800" dirty="0" err="1" smtClean="0"/>
              <a:t>читаат</a:t>
            </a:r>
            <a:r>
              <a:rPr lang="en-US" sz="1800" dirty="0" smtClean="0"/>
              <a:t> и </a:t>
            </a:r>
            <a:r>
              <a:rPr lang="en-US" sz="2000" dirty="0" err="1" smtClean="0"/>
              <a:t>пишуваат</a:t>
            </a:r>
            <a:r>
              <a:rPr lang="en-US" sz="2000" dirty="0" smtClean="0"/>
              <a:t>.</a:t>
            </a:r>
            <a:endParaRPr lang="en-US" sz="2000"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a:p>
        </p:txBody>
      </p:sp>
      <p:pic>
        <p:nvPicPr>
          <p:cNvPr id="4" name="Picture 3" descr="V5_P93ART28"/>
          <p:cNvPicPr/>
          <p:nvPr/>
        </p:nvPicPr>
        <p:blipFill>
          <a:blip r:embed="rId3"/>
          <a:srcRect/>
          <a:stretch>
            <a:fillRect/>
          </a:stretch>
        </p:blipFill>
        <p:spPr bwMode="auto">
          <a:xfrm>
            <a:off x="1071538" y="3000372"/>
            <a:ext cx="7500990" cy="3286148"/>
          </a:xfrm>
          <a:prstGeom prst="rect">
            <a:avLst/>
          </a:prstGeom>
          <a:noFill/>
          <a:ln w="9525">
            <a:noFill/>
            <a:miter lim="800000"/>
            <a:headEnd/>
            <a:tailEnd/>
          </a:ln>
        </p:spPr>
      </p:pic>
    </p:spTree>
  </p:cSld>
  <p:clrMapOvr>
    <a:masterClrMapping/>
  </p:clrMapOvr>
  <p:transition>
    <p:wedge/>
    <p:sndAc>
      <p:stSnd>
        <p:snd r:embed="rId2" name="cashreg.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err="1" smtClean="0"/>
              <a:t>Одмор</a:t>
            </a:r>
            <a:r>
              <a:rPr lang="en-US" sz="2000" dirty="0" smtClean="0"/>
              <a:t>, </a:t>
            </a:r>
            <a:r>
              <a:rPr lang="en-US" sz="2000" dirty="0" err="1" smtClean="0"/>
              <a:t>игра</a:t>
            </a:r>
            <a:r>
              <a:rPr lang="en-US" sz="2000" dirty="0" smtClean="0"/>
              <a:t> и </a:t>
            </a:r>
            <a:r>
              <a:rPr lang="en-US" sz="2000" dirty="0" err="1" smtClean="0"/>
              <a:t>слободно</a:t>
            </a:r>
            <a:r>
              <a:rPr lang="en-US" sz="2000" dirty="0" smtClean="0"/>
              <a:t> </a:t>
            </a:r>
            <a:r>
              <a:rPr lang="en-US" sz="2000" dirty="0" err="1" smtClean="0"/>
              <a:t>време</a:t>
            </a:r>
            <a:r>
              <a:rPr lang="en-US" sz="2000" dirty="0" smtClean="0"/>
              <a:t/>
            </a:r>
            <a:br>
              <a:rPr lang="en-US" sz="2000" dirty="0" smtClean="0"/>
            </a:br>
            <a:r>
              <a:rPr lang="en-US" sz="2000" dirty="0" err="1" smtClean="0"/>
              <a:t>Секое</a:t>
            </a:r>
            <a:r>
              <a:rPr lang="en-US" sz="2000" dirty="0" smtClean="0"/>
              <a:t> </a:t>
            </a:r>
            <a:r>
              <a:rPr lang="en-US" sz="2000" dirty="0" err="1" smtClean="0"/>
              <a:t>дете</a:t>
            </a:r>
            <a:r>
              <a:rPr lang="en-US" sz="2000" dirty="0" smtClean="0"/>
              <a:t> </a:t>
            </a:r>
            <a:r>
              <a:rPr lang="en-US" sz="2000" dirty="0" err="1" smtClean="0"/>
              <a:t>има</a:t>
            </a:r>
            <a:r>
              <a:rPr lang="en-US" sz="2000" dirty="0" smtClean="0"/>
              <a:t> </a:t>
            </a:r>
            <a:r>
              <a:rPr lang="en-US" sz="2000" dirty="0" err="1" smtClean="0"/>
              <a:t>право</a:t>
            </a:r>
            <a:r>
              <a:rPr lang="en-US" sz="2000" dirty="0" smtClean="0"/>
              <a:t> </a:t>
            </a:r>
            <a:r>
              <a:rPr lang="en-US" sz="2000" dirty="0" err="1" smtClean="0"/>
              <a:t>на</a:t>
            </a:r>
            <a:r>
              <a:rPr lang="en-US" sz="2000" dirty="0" smtClean="0"/>
              <a:t> </a:t>
            </a:r>
            <a:r>
              <a:rPr lang="en-US" sz="2000" dirty="0" err="1" smtClean="0"/>
              <a:t>одмор</a:t>
            </a:r>
            <a:r>
              <a:rPr lang="en-US" sz="2000" dirty="0" smtClean="0"/>
              <a:t> и </a:t>
            </a:r>
            <a:r>
              <a:rPr lang="en-US" sz="2000" dirty="0" err="1" smtClean="0"/>
              <a:t>слободно</a:t>
            </a:r>
            <a:r>
              <a:rPr lang="en-US" sz="2000" dirty="0" smtClean="0"/>
              <a:t> </a:t>
            </a:r>
            <a:r>
              <a:rPr lang="en-US" sz="2000" dirty="0" err="1" smtClean="0"/>
              <a:t>време</a:t>
            </a:r>
            <a:r>
              <a:rPr lang="en-US" sz="2000" dirty="0" smtClean="0"/>
              <a:t>, </a:t>
            </a:r>
            <a:r>
              <a:rPr lang="en-US" sz="2000" dirty="0" err="1" smtClean="0"/>
              <a:t>во</a:t>
            </a:r>
            <a:r>
              <a:rPr lang="en-US" sz="2000" dirty="0" smtClean="0"/>
              <a:t> </a:t>
            </a:r>
            <a:r>
              <a:rPr lang="en-US" sz="2000" dirty="0" err="1" smtClean="0"/>
              <a:t>кое</a:t>
            </a:r>
            <a:r>
              <a:rPr lang="en-US" sz="2000" dirty="0" smtClean="0"/>
              <a:t> </a:t>
            </a:r>
            <a:r>
              <a:rPr lang="en-US" sz="2000" dirty="0" err="1" smtClean="0"/>
              <a:t>ќе</a:t>
            </a:r>
            <a:r>
              <a:rPr lang="en-US" sz="2000" dirty="0" smtClean="0"/>
              <a:t> </a:t>
            </a:r>
            <a:r>
              <a:rPr lang="en-US" sz="2000" dirty="0" err="1" smtClean="0"/>
              <a:t>може</a:t>
            </a:r>
            <a:r>
              <a:rPr lang="en-US" sz="2000" dirty="0" smtClean="0"/>
              <a:t> </a:t>
            </a:r>
            <a:r>
              <a:rPr lang="en-US" sz="2000" dirty="0" err="1" smtClean="0"/>
              <a:t>да</a:t>
            </a:r>
            <a:r>
              <a:rPr lang="en-US" sz="2000" dirty="0" smtClean="0"/>
              <a:t> </a:t>
            </a:r>
            <a:r>
              <a:rPr lang="en-US" sz="2000" dirty="0" err="1" smtClean="0"/>
              <a:t>игра</a:t>
            </a:r>
            <a:r>
              <a:rPr lang="en-US" sz="2000" dirty="0" smtClean="0"/>
              <a:t> и </a:t>
            </a:r>
            <a:r>
              <a:rPr lang="en-US" sz="2000" dirty="0" err="1" smtClean="0"/>
              <a:t>слободно</a:t>
            </a:r>
            <a:r>
              <a:rPr lang="en-US" sz="2000" dirty="0" smtClean="0"/>
              <a:t> </a:t>
            </a:r>
            <a:r>
              <a:rPr lang="en-US" sz="2000" dirty="0" err="1" smtClean="0"/>
              <a:t>да</a:t>
            </a:r>
            <a:r>
              <a:rPr lang="en-US" sz="2000" dirty="0" smtClean="0"/>
              <a:t> </a:t>
            </a:r>
            <a:r>
              <a:rPr lang="en-US" sz="2000" dirty="0" err="1" smtClean="0"/>
              <a:t>учествува</a:t>
            </a:r>
            <a:r>
              <a:rPr lang="en-US" sz="2000" dirty="0" smtClean="0"/>
              <a:t> </a:t>
            </a:r>
            <a:r>
              <a:rPr lang="en-US" sz="2000" dirty="0" err="1" smtClean="0"/>
              <a:t>во</a:t>
            </a:r>
            <a:r>
              <a:rPr lang="en-US" sz="2000" dirty="0" smtClean="0"/>
              <a:t> </a:t>
            </a:r>
            <a:r>
              <a:rPr lang="en-US" sz="2000" dirty="0" err="1" smtClean="0"/>
              <a:t>културниот</a:t>
            </a:r>
            <a:r>
              <a:rPr lang="en-US" sz="2000" dirty="0" smtClean="0"/>
              <a:t> и </a:t>
            </a:r>
            <a:r>
              <a:rPr lang="en-US" sz="2000" dirty="0" err="1" smtClean="0"/>
              <a:t>уметничкиот</a:t>
            </a:r>
            <a:r>
              <a:rPr lang="en-US" sz="2000" dirty="0" smtClean="0"/>
              <a:t> </a:t>
            </a:r>
            <a:r>
              <a:rPr lang="en-US" sz="2000" dirty="0" err="1" smtClean="0"/>
              <a:t>живот</a:t>
            </a:r>
            <a:r>
              <a:rPr lang="en-US" sz="2000" dirty="0" smtClean="0"/>
              <a:t>.</a:t>
            </a:r>
            <a:endParaRPr lang="en-US" sz="2000" dirty="0"/>
          </a:p>
        </p:txBody>
      </p:sp>
      <p:pic>
        <p:nvPicPr>
          <p:cNvPr id="4" name="Content Placeholder 3" descr="V5_P94ART31"/>
          <p:cNvPicPr>
            <a:picLocks noGrp="1"/>
          </p:cNvPicPr>
          <p:nvPr>
            <p:ph idx="1"/>
          </p:nvPr>
        </p:nvPicPr>
        <p:blipFill>
          <a:blip r:embed="rId3"/>
          <a:srcRect/>
          <a:stretch>
            <a:fillRect/>
          </a:stretch>
        </p:blipFill>
        <p:spPr bwMode="auto">
          <a:xfrm>
            <a:off x="785786" y="2640012"/>
            <a:ext cx="7643866" cy="3717946"/>
          </a:xfrm>
          <a:prstGeom prst="rect">
            <a:avLst/>
          </a:prstGeom>
          <a:noFill/>
          <a:ln w="9525">
            <a:noFill/>
            <a:miter lim="800000"/>
            <a:headEnd/>
            <a:tailEnd/>
          </a:ln>
        </p:spPr>
      </p:pic>
    </p:spTree>
  </p:cSld>
  <p:clrMapOvr>
    <a:masterClrMapping/>
  </p:clrMapOvr>
  <p:transition>
    <p:wedge/>
    <p:sndAc>
      <p:stSnd>
        <p:snd r:embed="rId2" name="cashreg.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Освен права, Вие драги деца имате и обврски</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b="1" dirty="0" smtClean="0"/>
              <a:t>ОБВРСКИ</a:t>
            </a:r>
            <a:endParaRPr lang="en-US" dirty="0" smtClean="0"/>
          </a:p>
          <a:p>
            <a:r>
              <a:rPr lang="en-US" dirty="0" err="1" smtClean="0"/>
              <a:t>Редовно</a:t>
            </a:r>
            <a:r>
              <a:rPr lang="en-US" dirty="0" smtClean="0"/>
              <a:t> </a:t>
            </a:r>
            <a:r>
              <a:rPr lang="en-US" dirty="0" err="1" smtClean="0"/>
              <a:t>да</a:t>
            </a:r>
            <a:r>
              <a:rPr lang="en-US" dirty="0" smtClean="0"/>
              <a:t> </a:t>
            </a:r>
            <a:r>
              <a:rPr lang="en-US" dirty="0" err="1" smtClean="0"/>
              <a:t>од</a:t>
            </a:r>
            <a:r>
              <a:rPr lang="mk-MK" dirty="0" smtClean="0"/>
              <a:t>ите</a:t>
            </a:r>
            <a:r>
              <a:rPr lang="en-US" dirty="0" smtClean="0"/>
              <a:t> </a:t>
            </a:r>
            <a:r>
              <a:rPr lang="en-US" dirty="0" err="1" smtClean="0"/>
              <a:t>на</a:t>
            </a:r>
            <a:r>
              <a:rPr lang="en-US" dirty="0" smtClean="0"/>
              <a:t> </a:t>
            </a:r>
            <a:r>
              <a:rPr lang="en-US" dirty="0" err="1" smtClean="0"/>
              <a:t>училиште</a:t>
            </a:r>
            <a:r>
              <a:rPr lang="en-US" dirty="0" smtClean="0"/>
              <a:t>.</a:t>
            </a:r>
          </a:p>
          <a:p>
            <a:r>
              <a:rPr lang="en-US" dirty="0" err="1" smtClean="0"/>
              <a:t>Да</a:t>
            </a:r>
            <a:r>
              <a:rPr lang="en-US" dirty="0" smtClean="0"/>
              <a:t> </a:t>
            </a:r>
            <a:r>
              <a:rPr lang="en-US" dirty="0" err="1" smtClean="0"/>
              <a:t>ги</a:t>
            </a:r>
            <a:r>
              <a:rPr lang="en-US" dirty="0" smtClean="0"/>
              <a:t> </a:t>
            </a:r>
            <a:r>
              <a:rPr lang="en-US" dirty="0" err="1" smtClean="0"/>
              <a:t>извршув</a:t>
            </a:r>
            <a:r>
              <a:rPr lang="mk-MK" dirty="0" smtClean="0"/>
              <a:t>ате</a:t>
            </a:r>
            <a:r>
              <a:rPr lang="en-US" dirty="0" smtClean="0"/>
              <a:t> </a:t>
            </a:r>
            <a:r>
              <a:rPr lang="en-US" dirty="0" err="1" smtClean="0"/>
              <a:t>своите</a:t>
            </a:r>
            <a:r>
              <a:rPr lang="en-US" dirty="0" smtClean="0"/>
              <a:t> </a:t>
            </a:r>
            <a:r>
              <a:rPr lang="en-US" dirty="0" err="1" smtClean="0"/>
              <a:t>училишни</a:t>
            </a:r>
            <a:r>
              <a:rPr lang="en-US" dirty="0" smtClean="0"/>
              <a:t> </a:t>
            </a:r>
            <a:r>
              <a:rPr lang="en-US" dirty="0" err="1" smtClean="0"/>
              <a:t>обврски</a:t>
            </a:r>
            <a:r>
              <a:rPr lang="en-US" dirty="0" smtClean="0"/>
              <a:t>.</a:t>
            </a:r>
          </a:p>
          <a:p>
            <a:r>
              <a:rPr lang="en-US" dirty="0" err="1" smtClean="0"/>
              <a:t>Да</a:t>
            </a:r>
            <a:r>
              <a:rPr lang="en-US" dirty="0" smtClean="0"/>
              <a:t> </a:t>
            </a:r>
            <a:r>
              <a:rPr lang="en-US" dirty="0" err="1" smtClean="0"/>
              <a:t>ги</a:t>
            </a:r>
            <a:r>
              <a:rPr lang="en-US" dirty="0" smtClean="0"/>
              <a:t> </a:t>
            </a:r>
            <a:r>
              <a:rPr lang="en-US" dirty="0" err="1" smtClean="0"/>
              <a:t>почитува</a:t>
            </a:r>
            <a:r>
              <a:rPr lang="mk-MK" dirty="0" smtClean="0"/>
              <a:t>те</a:t>
            </a:r>
            <a:r>
              <a:rPr lang="en-US" dirty="0" smtClean="0"/>
              <a:t> </a:t>
            </a:r>
            <a:r>
              <a:rPr lang="en-US" dirty="0" err="1" smtClean="0"/>
              <a:t>правилата</a:t>
            </a:r>
            <a:r>
              <a:rPr lang="en-US" dirty="0" smtClean="0"/>
              <a:t> </a:t>
            </a:r>
            <a:r>
              <a:rPr lang="en-US" dirty="0" err="1" smtClean="0"/>
              <a:t>на</a:t>
            </a:r>
            <a:r>
              <a:rPr lang="en-US" dirty="0" smtClean="0"/>
              <a:t> </a:t>
            </a:r>
            <a:r>
              <a:rPr lang="en-US" dirty="0" err="1" smtClean="0"/>
              <a:t>однесување</a:t>
            </a:r>
            <a:r>
              <a:rPr lang="en-US" dirty="0" smtClean="0"/>
              <a:t>.</a:t>
            </a:r>
          </a:p>
          <a:p>
            <a:r>
              <a:rPr lang="en-US" dirty="0" err="1" smtClean="0"/>
              <a:t>Да</a:t>
            </a:r>
            <a:r>
              <a:rPr lang="en-US" dirty="0" smtClean="0"/>
              <a:t> </a:t>
            </a:r>
            <a:r>
              <a:rPr lang="en-US" dirty="0" err="1" smtClean="0"/>
              <a:t>го</a:t>
            </a:r>
            <a:r>
              <a:rPr lang="en-US" dirty="0" smtClean="0"/>
              <a:t> </a:t>
            </a:r>
            <a:r>
              <a:rPr lang="en-US" dirty="0" err="1" smtClean="0"/>
              <a:t>чува</a:t>
            </a:r>
            <a:r>
              <a:rPr lang="mk-MK" dirty="0" smtClean="0"/>
              <a:t>те</a:t>
            </a:r>
            <a:r>
              <a:rPr lang="en-US" dirty="0" smtClean="0"/>
              <a:t> </a:t>
            </a:r>
            <a:r>
              <a:rPr lang="en-US" dirty="0" err="1" smtClean="0"/>
              <a:t>училишниот</a:t>
            </a:r>
            <a:r>
              <a:rPr lang="en-US" dirty="0" smtClean="0"/>
              <a:t> </a:t>
            </a:r>
            <a:r>
              <a:rPr lang="en-US" dirty="0" err="1" smtClean="0"/>
              <a:t>имот</a:t>
            </a:r>
            <a:r>
              <a:rPr lang="en-US" dirty="0" smtClean="0"/>
              <a:t>.</a:t>
            </a:r>
          </a:p>
          <a:p>
            <a:r>
              <a:rPr lang="en-US" dirty="0" err="1" smtClean="0"/>
              <a:t>Да</a:t>
            </a:r>
            <a:r>
              <a:rPr lang="en-US" dirty="0" smtClean="0"/>
              <a:t> </a:t>
            </a:r>
            <a:r>
              <a:rPr lang="en-US" dirty="0" err="1" smtClean="0"/>
              <a:t>ја</a:t>
            </a:r>
            <a:r>
              <a:rPr lang="en-US" dirty="0" smtClean="0"/>
              <a:t> </a:t>
            </a:r>
            <a:r>
              <a:rPr lang="en-US" dirty="0" err="1" smtClean="0"/>
              <a:t>почитува</a:t>
            </a:r>
            <a:r>
              <a:rPr lang="mk-MK" dirty="0" smtClean="0"/>
              <a:t>те</a:t>
            </a:r>
            <a:r>
              <a:rPr lang="en-US" dirty="0" smtClean="0"/>
              <a:t> </a:t>
            </a:r>
            <a:r>
              <a:rPr lang="en-US" dirty="0" err="1" smtClean="0"/>
              <a:t>личноста</a:t>
            </a:r>
            <a:r>
              <a:rPr lang="en-US" dirty="0" smtClean="0"/>
              <a:t> </a:t>
            </a:r>
            <a:r>
              <a:rPr lang="en-US" dirty="0" err="1" smtClean="0"/>
              <a:t>на</a:t>
            </a:r>
            <a:r>
              <a:rPr lang="en-US" dirty="0" smtClean="0"/>
              <a:t> </a:t>
            </a:r>
            <a:r>
              <a:rPr lang="en-US" dirty="0" err="1" smtClean="0"/>
              <a:t>своите</a:t>
            </a:r>
            <a:r>
              <a:rPr lang="en-US" dirty="0" smtClean="0"/>
              <a:t> </a:t>
            </a:r>
            <a:r>
              <a:rPr lang="en-US" dirty="0" err="1" smtClean="0"/>
              <a:t>другари</a:t>
            </a:r>
            <a:r>
              <a:rPr lang="en-US" dirty="0" smtClean="0"/>
              <a:t> и </a:t>
            </a:r>
            <a:r>
              <a:rPr lang="en-US" dirty="0" err="1" smtClean="0"/>
              <a:t>останатите</a:t>
            </a:r>
            <a:r>
              <a:rPr lang="en-US" dirty="0" smtClean="0"/>
              <a:t> </a:t>
            </a:r>
            <a:r>
              <a:rPr lang="en-US" dirty="0" err="1" smtClean="0"/>
              <a:t>вработени</a:t>
            </a:r>
            <a:r>
              <a:rPr lang="en-US" dirty="0" smtClean="0"/>
              <a:t> </a:t>
            </a:r>
            <a:r>
              <a:rPr lang="en-US" dirty="0" err="1" smtClean="0"/>
              <a:t>во</a:t>
            </a:r>
            <a:r>
              <a:rPr lang="en-US" dirty="0" smtClean="0"/>
              <a:t> </a:t>
            </a:r>
            <a:r>
              <a:rPr lang="en-US" dirty="0" err="1" smtClean="0"/>
              <a:t>училиштето</a:t>
            </a:r>
            <a:r>
              <a:rPr lang="en-US" dirty="0" smtClean="0"/>
              <a:t>.</a:t>
            </a:r>
          </a:p>
          <a:p>
            <a:r>
              <a:rPr lang="en-US" dirty="0" err="1" smtClean="0"/>
              <a:t>Да</a:t>
            </a:r>
            <a:r>
              <a:rPr lang="en-US" dirty="0" smtClean="0"/>
              <a:t> </a:t>
            </a:r>
            <a:r>
              <a:rPr lang="en-US" dirty="0" err="1" smtClean="0"/>
              <a:t>не</a:t>
            </a:r>
            <a:r>
              <a:rPr lang="en-US" dirty="0" smtClean="0"/>
              <a:t> </a:t>
            </a:r>
            <a:r>
              <a:rPr lang="en-US" dirty="0" err="1" smtClean="0"/>
              <a:t>ги</a:t>
            </a:r>
            <a:r>
              <a:rPr lang="en-US" dirty="0" smtClean="0"/>
              <a:t> </a:t>
            </a:r>
            <a:r>
              <a:rPr lang="en-US" dirty="0" err="1" smtClean="0"/>
              <a:t>валка</a:t>
            </a:r>
            <a:r>
              <a:rPr lang="mk-MK" dirty="0" smtClean="0"/>
              <a:t>те</a:t>
            </a:r>
            <a:r>
              <a:rPr lang="en-US" dirty="0" smtClean="0"/>
              <a:t> </a:t>
            </a:r>
            <a:r>
              <a:rPr lang="en-US" dirty="0" err="1" smtClean="0"/>
              <a:t>училницата</a:t>
            </a:r>
            <a:r>
              <a:rPr lang="en-US" dirty="0" smtClean="0"/>
              <a:t> и </a:t>
            </a:r>
            <a:r>
              <a:rPr lang="en-US" dirty="0" err="1" smtClean="0"/>
              <a:t>околината</a:t>
            </a:r>
            <a:r>
              <a:rPr lang="en-US" dirty="0" smtClean="0"/>
              <a:t> </a:t>
            </a:r>
            <a:r>
              <a:rPr lang="en-US" dirty="0" err="1" smtClean="0"/>
              <a:t>на</a:t>
            </a:r>
            <a:r>
              <a:rPr lang="en-US" dirty="0" smtClean="0"/>
              <a:t> </a:t>
            </a:r>
            <a:r>
              <a:rPr lang="en-US" dirty="0" err="1" smtClean="0"/>
              <a:t>своето</a:t>
            </a:r>
            <a:r>
              <a:rPr lang="en-US" dirty="0" smtClean="0"/>
              <a:t> </a:t>
            </a:r>
            <a:r>
              <a:rPr lang="en-US" dirty="0" err="1" smtClean="0"/>
              <a:t>училиште</a:t>
            </a:r>
            <a:r>
              <a:rPr lang="en-US" smtClean="0"/>
              <a:t>.</a:t>
            </a:r>
            <a:r>
              <a:rPr lang="mk-MK" dirty="0" smtClean="0"/>
              <a:t> </a:t>
            </a:r>
            <a:endParaRPr lang="en-US" dirty="0" smtClean="0"/>
          </a:p>
          <a:p>
            <a:endParaRPr lang="en-US" dirty="0"/>
          </a:p>
        </p:txBody>
      </p:sp>
    </p:spTree>
  </p:cSld>
  <p:clrMapOvr>
    <a:masterClrMapping/>
  </p:clrMapOvr>
  <p:transition>
    <p:wedge/>
    <p:sndAc>
      <p:stSnd>
        <p:snd r:embed="rId2" name="cashreg.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Први</a:t>
            </a:r>
            <a:r>
              <a:rPr lang="en-US" dirty="0" smtClean="0"/>
              <a:t> </a:t>
            </a:r>
            <a:r>
              <a:rPr lang="en-US" dirty="0" err="1" smtClean="0"/>
              <a:t>јуни</a:t>
            </a:r>
            <a:r>
              <a:rPr lang="en-US" dirty="0" smtClean="0"/>
              <a:t> - </a:t>
            </a:r>
            <a:r>
              <a:rPr lang="en-US" dirty="0" err="1" smtClean="0"/>
              <a:t>Меѓународниот</a:t>
            </a:r>
            <a:r>
              <a:rPr lang="en-US" dirty="0" smtClean="0"/>
              <a:t> </a:t>
            </a:r>
            <a:r>
              <a:rPr lang="en-US" dirty="0" smtClean="0"/>
              <a:t> </a:t>
            </a:r>
            <a:r>
              <a:rPr lang="en-US" dirty="0" err="1" smtClean="0"/>
              <a:t>ден</a:t>
            </a:r>
            <a:r>
              <a:rPr lang="en-US" dirty="0" smtClean="0"/>
              <a:t> </a:t>
            </a:r>
            <a:r>
              <a:rPr lang="en-US" dirty="0" err="1" smtClean="0"/>
              <a:t>на</a:t>
            </a:r>
            <a:r>
              <a:rPr lang="en-US" dirty="0" smtClean="0"/>
              <a:t> </a:t>
            </a:r>
            <a:r>
              <a:rPr lang="en-US" dirty="0" err="1" smtClean="0"/>
              <a:t>детето</a:t>
            </a:r>
            <a:r>
              <a:rPr lang="en-US" dirty="0" smtClean="0"/>
              <a:t>, </a:t>
            </a:r>
            <a:r>
              <a:rPr lang="en-US" dirty="0" err="1" smtClean="0"/>
              <a:t>прогласен</a:t>
            </a:r>
            <a:r>
              <a:rPr lang="en-US" dirty="0" smtClean="0"/>
              <a:t> </a:t>
            </a:r>
            <a:r>
              <a:rPr lang="en-US" dirty="0" err="1" smtClean="0"/>
              <a:t>од</a:t>
            </a:r>
            <a:r>
              <a:rPr lang="en-US" dirty="0" smtClean="0"/>
              <a:t> УНИЦЕФ </a:t>
            </a:r>
            <a:r>
              <a:rPr lang="en-US" dirty="0" err="1" smtClean="0"/>
              <a:t>во</a:t>
            </a:r>
            <a:r>
              <a:rPr lang="en-US" dirty="0" smtClean="0"/>
              <a:t> 1925 </a:t>
            </a:r>
            <a:r>
              <a:rPr lang="en-US" dirty="0" err="1" smtClean="0"/>
              <a:t>година</a:t>
            </a:r>
            <a:r>
              <a:rPr lang="en-US" dirty="0" smtClean="0"/>
              <a:t> </a:t>
            </a:r>
            <a:r>
              <a:rPr lang="en-US" dirty="0" err="1" smtClean="0"/>
              <a:t>на</a:t>
            </a:r>
            <a:r>
              <a:rPr lang="en-US" dirty="0" smtClean="0"/>
              <a:t> </a:t>
            </a:r>
            <a:r>
              <a:rPr lang="en-US" dirty="0" err="1" smtClean="0"/>
              <a:t>Светската</a:t>
            </a:r>
            <a:r>
              <a:rPr lang="en-US" dirty="0" smtClean="0"/>
              <a:t> </a:t>
            </a:r>
            <a:r>
              <a:rPr lang="en-US" dirty="0" err="1" smtClean="0"/>
              <a:t>конференција</a:t>
            </a:r>
            <a:r>
              <a:rPr lang="en-US" dirty="0" smtClean="0"/>
              <a:t> </a:t>
            </a:r>
            <a:r>
              <a:rPr lang="en-US" dirty="0" err="1" smtClean="0"/>
              <a:t>за</a:t>
            </a:r>
            <a:r>
              <a:rPr lang="en-US" dirty="0" smtClean="0"/>
              <a:t> </a:t>
            </a:r>
            <a:r>
              <a:rPr lang="en-US" dirty="0" err="1" smtClean="0"/>
              <a:t>благосостојба</a:t>
            </a:r>
            <a:r>
              <a:rPr lang="en-US" dirty="0" smtClean="0"/>
              <a:t> </a:t>
            </a:r>
            <a:r>
              <a:rPr lang="en-US" dirty="0" err="1" smtClean="0"/>
              <a:t>на</a:t>
            </a:r>
            <a:r>
              <a:rPr lang="en-US" dirty="0" smtClean="0"/>
              <a:t> </a:t>
            </a:r>
            <a:r>
              <a:rPr lang="en-US" dirty="0" err="1" smtClean="0"/>
              <a:t>децата</a:t>
            </a:r>
            <a:r>
              <a:rPr lang="en-US" dirty="0" smtClean="0"/>
              <a:t>, </a:t>
            </a:r>
            <a:r>
              <a:rPr lang="en-US" dirty="0" err="1" smtClean="0"/>
              <a:t>одржана</a:t>
            </a:r>
            <a:r>
              <a:rPr lang="en-US" dirty="0" smtClean="0"/>
              <a:t> </a:t>
            </a:r>
            <a:r>
              <a:rPr lang="en-US" dirty="0" err="1" smtClean="0"/>
              <a:t>во</a:t>
            </a:r>
            <a:r>
              <a:rPr lang="en-US" dirty="0" smtClean="0"/>
              <a:t> </a:t>
            </a:r>
            <a:r>
              <a:rPr lang="en-US" dirty="0" err="1" smtClean="0"/>
              <a:t>Женева</a:t>
            </a:r>
            <a:r>
              <a:rPr lang="en-US" dirty="0" smtClean="0"/>
              <a:t>, </a:t>
            </a:r>
            <a:r>
              <a:rPr lang="en-US" dirty="0" err="1" smtClean="0"/>
              <a:t>Швајцарија</a:t>
            </a:r>
            <a:r>
              <a:rPr lang="en-US" dirty="0" smtClean="0"/>
              <a:t>, </a:t>
            </a:r>
            <a:r>
              <a:rPr lang="en-US" dirty="0" err="1" smtClean="0"/>
              <a:t>традиционално</a:t>
            </a:r>
            <a:r>
              <a:rPr lang="en-US" dirty="0" smtClean="0"/>
              <a:t> </a:t>
            </a:r>
            <a:r>
              <a:rPr lang="en-US" dirty="0" err="1" smtClean="0"/>
              <a:t>се</a:t>
            </a:r>
            <a:r>
              <a:rPr lang="en-US" dirty="0" smtClean="0"/>
              <a:t> </a:t>
            </a:r>
            <a:r>
              <a:rPr lang="en-US" dirty="0" err="1" smtClean="0"/>
              <a:t>одбележува</a:t>
            </a:r>
            <a:r>
              <a:rPr lang="en-US" dirty="0" smtClean="0"/>
              <a:t> </a:t>
            </a:r>
            <a:r>
              <a:rPr lang="en-US" dirty="0" err="1" smtClean="0"/>
              <a:t>во</a:t>
            </a:r>
            <a:r>
              <a:rPr lang="en-US" dirty="0" smtClean="0"/>
              <a:t> </a:t>
            </a:r>
            <a:r>
              <a:rPr lang="en-US" dirty="0" err="1" smtClean="0"/>
              <a:t>многу</a:t>
            </a:r>
            <a:r>
              <a:rPr lang="en-US" dirty="0" smtClean="0"/>
              <a:t> </a:t>
            </a:r>
            <a:r>
              <a:rPr lang="en-US" dirty="0" err="1" smtClean="0"/>
              <a:t>земји</a:t>
            </a:r>
            <a:r>
              <a:rPr lang="en-US" dirty="0" smtClean="0"/>
              <a:t> </a:t>
            </a:r>
            <a:r>
              <a:rPr lang="en-US" dirty="0" err="1" smtClean="0"/>
              <a:t>во</a:t>
            </a:r>
            <a:r>
              <a:rPr lang="en-US" dirty="0" smtClean="0"/>
              <a:t> </a:t>
            </a:r>
            <a:r>
              <a:rPr lang="en-US" dirty="0" err="1" smtClean="0"/>
              <a:t>светот</a:t>
            </a:r>
            <a:r>
              <a:rPr lang="en-US" dirty="0" smtClean="0"/>
              <a:t>. </a:t>
            </a:r>
          </a:p>
          <a:p>
            <a:r>
              <a:rPr lang="en-US" dirty="0" err="1" smtClean="0"/>
              <a:t>Правата</a:t>
            </a:r>
            <a:r>
              <a:rPr lang="en-US" dirty="0" smtClean="0"/>
              <a:t> </a:t>
            </a:r>
            <a:r>
              <a:rPr lang="en-US" dirty="0" err="1" smtClean="0"/>
              <a:t>на</a:t>
            </a:r>
            <a:r>
              <a:rPr lang="en-US" dirty="0" smtClean="0"/>
              <a:t> </a:t>
            </a:r>
            <a:r>
              <a:rPr lang="en-US" dirty="0" err="1" smtClean="0"/>
              <a:t>децата</a:t>
            </a:r>
            <a:r>
              <a:rPr lang="en-US" dirty="0" smtClean="0"/>
              <a:t> </a:t>
            </a:r>
            <a:r>
              <a:rPr lang="en-US" dirty="0" err="1" smtClean="0"/>
              <a:t>во</a:t>
            </a:r>
            <a:r>
              <a:rPr lang="en-US" dirty="0" smtClean="0"/>
              <a:t> </a:t>
            </a:r>
            <a:r>
              <a:rPr lang="en-US" dirty="0" err="1" smtClean="0"/>
              <a:t>Македонија</a:t>
            </a:r>
            <a:r>
              <a:rPr lang="en-US" dirty="0" smtClean="0"/>
              <a:t> </a:t>
            </a:r>
            <a:r>
              <a:rPr lang="en-US" dirty="0" err="1" smtClean="0"/>
              <a:t>се</a:t>
            </a:r>
            <a:r>
              <a:rPr lang="en-US" dirty="0" smtClean="0"/>
              <a:t> </a:t>
            </a:r>
            <a:r>
              <a:rPr lang="en-US" dirty="0" err="1" smtClean="0"/>
              <a:t>остваруваат</a:t>
            </a:r>
            <a:r>
              <a:rPr lang="en-US" dirty="0" smtClean="0"/>
              <a:t> </a:t>
            </a:r>
            <a:r>
              <a:rPr lang="en-US" dirty="0" err="1" smtClean="0"/>
              <a:t>согласно</a:t>
            </a:r>
            <a:r>
              <a:rPr lang="en-US" dirty="0" smtClean="0"/>
              <a:t> </a:t>
            </a:r>
            <a:r>
              <a:rPr lang="en-US" dirty="0" err="1" smtClean="0"/>
              <a:t>Конвенцијата</a:t>
            </a:r>
            <a:r>
              <a:rPr lang="en-US" dirty="0" smtClean="0"/>
              <a:t> </a:t>
            </a:r>
            <a:r>
              <a:rPr lang="en-US" dirty="0" err="1" smtClean="0"/>
              <a:t>за</a:t>
            </a:r>
            <a:r>
              <a:rPr lang="en-US" dirty="0" smtClean="0"/>
              <a:t> </a:t>
            </a:r>
            <a:r>
              <a:rPr lang="en-US" dirty="0" err="1" smtClean="0"/>
              <a:t>правата</a:t>
            </a:r>
            <a:r>
              <a:rPr lang="en-US" dirty="0" smtClean="0"/>
              <a:t> </a:t>
            </a:r>
            <a:r>
              <a:rPr lang="en-US" dirty="0" err="1" smtClean="0"/>
              <a:t>на</a:t>
            </a:r>
            <a:r>
              <a:rPr lang="en-US" dirty="0" smtClean="0"/>
              <a:t> </a:t>
            </a:r>
            <a:r>
              <a:rPr lang="en-US" dirty="0" err="1" smtClean="0"/>
              <a:t>детето</a:t>
            </a:r>
            <a:r>
              <a:rPr lang="en-US" dirty="0" smtClean="0"/>
              <a:t> </a:t>
            </a:r>
            <a:r>
              <a:rPr lang="en-US" dirty="0" err="1" smtClean="0"/>
              <a:t>на</a:t>
            </a:r>
            <a:r>
              <a:rPr lang="en-US" dirty="0" smtClean="0"/>
              <a:t> </a:t>
            </a:r>
            <a:r>
              <a:rPr lang="en-US" dirty="0" err="1" smtClean="0"/>
              <a:t>Обединетите</a:t>
            </a:r>
            <a:r>
              <a:rPr lang="en-US" dirty="0" smtClean="0"/>
              <a:t> </a:t>
            </a:r>
            <a:r>
              <a:rPr lang="en-US" dirty="0" err="1" smtClean="0"/>
              <a:t>нации</a:t>
            </a:r>
            <a:r>
              <a:rPr lang="en-US" dirty="0" smtClean="0"/>
              <a:t> и </a:t>
            </a:r>
            <a:r>
              <a:rPr lang="en-US" dirty="0" err="1" smtClean="0"/>
              <a:t>законска</a:t>
            </a:r>
            <a:r>
              <a:rPr lang="en-US" dirty="0" smtClean="0"/>
              <a:t> </a:t>
            </a:r>
            <a:r>
              <a:rPr lang="en-US" dirty="0" err="1" smtClean="0"/>
              <a:t>регулатива</a:t>
            </a:r>
            <a:r>
              <a:rPr lang="en-US" dirty="0" smtClean="0"/>
              <a:t> </a:t>
            </a:r>
            <a:r>
              <a:rPr lang="en-US" dirty="0" err="1" smtClean="0"/>
              <a:t>во</a:t>
            </a:r>
            <a:r>
              <a:rPr lang="en-US" dirty="0" smtClean="0"/>
              <a:t> </a:t>
            </a:r>
            <a:r>
              <a:rPr lang="en-US" dirty="0" err="1" smtClean="0"/>
              <a:t>Република</a:t>
            </a:r>
            <a:r>
              <a:rPr lang="en-US" dirty="0" smtClean="0"/>
              <a:t> </a:t>
            </a:r>
            <a:r>
              <a:rPr lang="en-US" dirty="0" err="1" smtClean="0"/>
              <a:t>Македонија</a:t>
            </a:r>
            <a:r>
              <a:rPr lang="en-US" dirty="0" smtClean="0"/>
              <a:t>.</a:t>
            </a:r>
          </a:p>
          <a:p>
            <a:r>
              <a:rPr lang="mk-MK" dirty="0" smtClean="0"/>
              <a:t>Драги ученици, прочитајте дел од Вашите детски права</a:t>
            </a:r>
            <a:endParaRPr lang="en-US" dirty="0" smtClean="0"/>
          </a:p>
          <a:p>
            <a:endParaRPr lang="en-US" dirty="0"/>
          </a:p>
        </p:txBody>
      </p:sp>
      <p:sp>
        <p:nvSpPr>
          <p:cNvPr id="4" name="Right Arrow 3"/>
          <p:cNvSpPr/>
          <p:nvPr/>
        </p:nvSpPr>
        <p:spPr>
          <a:xfrm>
            <a:off x="4286248" y="5929330"/>
            <a:ext cx="4071966"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54"/>
          </a:xfrm>
        </p:spPr>
        <p:txBody>
          <a:bodyPr>
            <a:normAutofit fontScale="90000"/>
          </a:bodyPr>
          <a:lstStyle/>
          <a:p>
            <a:r>
              <a:rPr lang="en-US" dirty="0" err="1" smtClean="0"/>
              <a:t>Дефиниција</a:t>
            </a:r>
            <a:r>
              <a:rPr lang="en-US" dirty="0" smtClean="0"/>
              <a:t> </a:t>
            </a:r>
            <a:r>
              <a:rPr lang="en-US" dirty="0" err="1" smtClean="0"/>
              <a:t>за</a:t>
            </a:r>
            <a:r>
              <a:rPr lang="en-US" dirty="0" smtClean="0"/>
              <a:t> </a:t>
            </a:r>
            <a:r>
              <a:rPr lang="en-US" dirty="0" err="1" smtClean="0"/>
              <a:t>дете</a:t>
            </a:r>
            <a:r>
              <a:rPr lang="en-US" dirty="0" smtClean="0"/>
              <a:t/>
            </a:r>
            <a:br>
              <a:rPr lang="en-US" dirty="0" smtClean="0"/>
            </a:br>
            <a:r>
              <a:rPr lang="en-US" dirty="0" err="1" smtClean="0"/>
              <a:t>Дете</a:t>
            </a:r>
            <a:r>
              <a:rPr lang="en-US" dirty="0" smtClean="0"/>
              <a:t> е </a:t>
            </a:r>
            <a:r>
              <a:rPr lang="en-US" dirty="0" err="1" smtClean="0"/>
              <a:t>секој</a:t>
            </a:r>
            <a:r>
              <a:rPr lang="en-US" dirty="0" smtClean="0"/>
              <a:t> </a:t>
            </a:r>
            <a:r>
              <a:rPr lang="en-US" dirty="0" err="1" smtClean="0"/>
              <a:t>човек</a:t>
            </a:r>
            <a:r>
              <a:rPr lang="en-US" dirty="0" smtClean="0"/>
              <a:t> </a:t>
            </a:r>
            <a:r>
              <a:rPr lang="en-US" dirty="0" err="1" smtClean="0"/>
              <a:t>кој</a:t>
            </a:r>
            <a:r>
              <a:rPr lang="en-US" dirty="0" smtClean="0"/>
              <a:t> </a:t>
            </a:r>
            <a:r>
              <a:rPr lang="en-US" dirty="0" err="1" smtClean="0"/>
              <a:t>не</a:t>
            </a:r>
            <a:r>
              <a:rPr lang="en-US" dirty="0" smtClean="0"/>
              <a:t> </a:t>
            </a:r>
            <a:r>
              <a:rPr lang="en-US" dirty="0" err="1" smtClean="0"/>
              <a:t>навршил</a:t>
            </a:r>
            <a:r>
              <a:rPr lang="en-US" dirty="0" smtClean="0"/>
              <a:t> 18 </a:t>
            </a:r>
            <a:r>
              <a:rPr lang="en-US" dirty="0" err="1" smtClean="0"/>
              <a:t>години</a:t>
            </a:r>
            <a:r>
              <a:rPr lang="en-US" dirty="0" smtClean="0"/>
              <a:t>.</a:t>
            </a:r>
            <a:br>
              <a:rPr lang="en-US" dirty="0" smtClean="0"/>
            </a:br>
            <a:endParaRPr lang="en-US" dirty="0"/>
          </a:p>
        </p:txBody>
      </p:sp>
      <p:pic>
        <p:nvPicPr>
          <p:cNvPr id="4" name="Content Placeholder 3" descr="V5_P87ART1"/>
          <p:cNvPicPr>
            <a:picLocks noGrp="1"/>
          </p:cNvPicPr>
          <p:nvPr>
            <p:ph idx="1"/>
          </p:nvPr>
        </p:nvPicPr>
        <p:blipFill>
          <a:blip r:embed="rId3"/>
          <a:srcRect/>
          <a:stretch>
            <a:fillRect/>
          </a:stretch>
        </p:blipFill>
        <p:spPr bwMode="auto">
          <a:xfrm>
            <a:off x="1214414" y="2714688"/>
            <a:ext cx="7072362" cy="4143312"/>
          </a:xfrm>
          <a:prstGeom prst="rect">
            <a:avLst/>
          </a:prstGeom>
          <a:noFill/>
          <a:ln w="9525">
            <a:noFill/>
            <a:miter lim="800000"/>
            <a:headEnd/>
            <a:tailEnd/>
          </a:ln>
        </p:spPr>
      </p:pic>
    </p:spTree>
  </p:cSld>
  <p:clrMapOvr>
    <a:masterClrMapping/>
  </p:clrMapOvr>
  <p:transition spd="slow">
    <p:wedge/>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46"/>
            <a:ext cx="8229600" cy="346092"/>
          </a:xfrm>
        </p:spPr>
        <p:txBody>
          <a:bodyPr>
            <a:normAutofit fontScale="90000"/>
          </a:bodyPr>
          <a:lstStyle/>
          <a:p>
            <a:r>
              <a:rPr lang="en-US" sz="2000" dirty="0" err="1" smtClean="0"/>
              <a:t>Забрана</a:t>
            </a:r>
            <a:r>
              <a:rPr lang="en-US" sz="2000" dirty="0" smtClean="0"/>
              <a:t> </a:t>
            </a:r>
            <a:r>
              <a:rPr lang="en-US" sz="2000" dirty="0" err="1" smtClean="0"/>
              <a:t>за</a:t>
            </a:r>
            <a:r>
              <a:rPr lang="en-US" sz="2000" dirty="0" smtClean="0"/>
              <a:t> </a:t>
            </a:r>
            <a:r>
              <a:rPr lang="en-US" sz="2000" dirty="0" err="1" smtClean="0"/>
              <a:t>дискриминација</a:t>
            </a:r>
            <a:r>
              <a:rPr lang="en-US" sz="2000" dirty="0" smtClean="0"/>
              <a:t/>
            </a:r>
            <a:br>
              <a:rPr lang="en-US" sz="2000" dirty="0" smtClean="0"/>
            </a:br>
            <a:r>
              <a:rPr lang="en-US" sz="2000" dirty="0" err="1" smtClean="0"/>
              <a:t>Ниту</a:t>
            </a:r>
            <a:r>
              <a:rPr lang="en-US" sz="2000" dirty="0" smtClean="0"/>
              <a:t> </a:t>
            </a:r>
            <a:r>
              <a:rPr lang="en-US" sz="2000" dirty="0" err="1" smtClean="0"/>
              <a:t>едно</a:t>
            </a:r>
            <a:r>
              <a:rPr lang="en-US" sz="2000" dirty="0" smtClean="0"/>
              <a:t> </a:t>
            </a:r>
            <a:r>
              <a:rPr lang="en-US" sz="2000" dirty="0" err="1" smtClean="0"/>
              <a:t>дете</a:t>
            </a:r>
            <a:r>
              <a:rPr lang="en-US" sz="2000" dirty="0" smtClean="0"/>
              <a:t> </a:t>
            </a:r>
            <a:r>
              <a:rPr lang="en-US" sz="2000" dirty="0" err="1" smtClean="0"/>
              <a:t>не</a:t>
            </a:r>
            <a:r>
              <a:rPr lang="en-US" sz="2000" dirty="0" smtClean="0"/>
              <a:t> </a:t>
            </a:r>
            <a:r>
              <a:rPr lang="en-US" sz="2000" dirty="0" err="1" smtClean="0"/>
              <a:t>смее</a:t>
            </a:r>
            <a:r>
              <a:rPr lang="en-US" sz="2000" dirty="0" smtClean="0"/>
              <a:t> </a:t>
            </a:r>
            <a:r>
              <a:rPr lang="en-US" sz="2000" dirty="0" err="1" smtClean="0"/>
              <a:t>да</a:t>
            </a:r>
            <a:r>
              <a:rPr lang="en-US" sz="2000" dirty="0" smtClean="0"/>
              <a:t> </a:t>
            </a:r>
            <a:r>
              <a:rPr lang="en-US" sz="2000" dirty="0" err="1" smtClean="0"/>
              <a:t>биде</a:t>
            </a:r>
            <a:r>
              <a:rPr lang="en-US" sz="2000" dirty="0" smtClean="0"/>
              <a:t> </a:t>
            </a:r>
            <a:r>
              <a:rPr lang="en-US" sz="2000" dirty="0" err="1" smtClean="0"/>
              <a:t>дискриминарано</a:t>
            </a:r>
            <a:r>
              <a:rPr lang="en-US" sz="2000" dirty="0" smtClean="0"/>
              <a:t> </a:t>
            </a:r>
            <a:r>
              <a:rPr lang="en-US" sz="2000" dirty="0" err="1" smtClean="0"/>
              <a:t>поради</a:t>
            </a:r>
            <a:r>
              <a:rPr lang="en-US" sz="2000" dirty="0" smtClean="0"/>
              <a:t> </a:t>
            </a:r>
            <a:r>
              <a:rPr lang="en-US" sz="2000" dirty="0" err="1" smtClean="0"/>
              <a:t>бојата</a:t>
            </a:r>
            <a:r>
              <a:rPr lang="en-US" sz="2000" dirty="0" smtClean="0"/>
              <a:t> </a:t>
            </a:r>
            <a:r>
              <a:rPr lang="en-US" sz="2000" dirty="0" err="1" smtClean="0"/>
              <a:t>на</a:t>
            </a:r>
            <a:r>
              <a:rPr lang="en-US" sz="2000" dirty="0" smtClean="0"/>
              <a:t> </a:t>
            </a:r>
            <a:r>
              <a:rPr lang="en-US" sz="2000" dirty="0" err="1" smtClean="0"/>
              <a:t>кожата</a:t>
            </a:r>
            <a:r>
              <a:rPr lang="en-US" sz="2000" dirty="0" smtClean="0"/>
              <a:t>, </a:t>
            </a:r>
            <a:r>
              <a:rPr lang="en-US" sz="2000" dirty="0" err="1" smtClean="0"/>
              <a:t>полот</a:t>
            </a:r>
            <a:r>
              <a:rPr lang="en-US" sz="2000" dirty="0" smtClean="0"/>
              <a:t>, </a:t>
            </a:r>
            <a:r>
              <a:rPr lang="en-US" sz="2000" dirty="0" err="1" smtClean="0"/>
              <a:t>јазикот</a:t>
            </a:r>
            <a:r>
              <a:rPr lang="en-US" sz="2000" dirty="0" smtClean="0"/>
              <a:t>, </a:t>
            </a:r>
            <a:r>
              <a:rPr lang="en-US" sz="2000" dirty="0" err="1" smtClean="0"/>
              <a:t>религијата</a:t>
            </a:r>
            <a:r>
              <a:rPr lang="en-US" sz="2000" dirty="0" smtClean="0"/>
              <a:t>, </a:t>
            </a:r>
            <a:r>
              <a:rPr lang="en-US" sz="2000" dirty="0" err="1" smtClean="0"/>
              <a:t>мислењето</a:t>
            </a:r>
            <a:r>
              <a:rPr lang="en-US" sz="2000" dirty="0" smtClean="0"/>
              <a:t>, </a:t>
            </a:r>
            <a:r>
              <a:rPr lang="en-US" sz="2000" dirty="0" err="1" smtClean="0"/>
              <a:t>потеклото</a:t>
            </a:r>
            <a:r>
              <a:rPr lang="en-US" sz="2000" dirty="0" smtClean="0"/>
              <a:t>, </a:t>
            </a:r>
            <a:r>
              <a:rPr lang="en-US" sz="2000" dirty="0" err="1" smtClean="0"/>
              <a:t>богатството</a:t>
            </a:r>
            <a:r>
              <a:rPr lang="en-US" sz="2000" dirty="0" smtClean="0"/>
              <a:t>, </a:t>
            </a:r>
            <a:r>
              <a:rPr lang="en-US" sz="2000" dirty="0" err="1" smtClean="0"/>
              <a:t>инвалидноста</a:t>
            </a:r>
            <a:r>
              <a:rPr lang="en-US" sz="2000" dirty="0" smtClean="0"/>
              <a:t> </a:t>
            </a:r>
            <a:r>
              <a:rPr lang="en-US" sz="2000" dirty="0" err="1" smtClean="0"/>
              <a:t>или</a:t>
            </a:r>
            <a:r>
              <a:rPr lang="en-US" sz="2000" dirty="0" smtClean="0"/>
              <a:t> </a:t>
            </a:r>
            <a:r>
              <a:rPr lang="en-US" sz="2000" dirty="0" err="1" smtClean="0"/>
              <a:t>припадноста</a:t>
            </a:r>
            <a:r>
              <a:rPr lang="en-US" sz="2000" dirty="0" smtClean="0"/>
              <a:t> </a:t>
            </a:r>
            <a:r>
              <a:rPr lang="en-US" sz="2000" dirty="0" err="1" smtClean="0"/>
              <a:t>на</a:t>
            </a:r>
            <a:r>
              <a:rPr lang="en-US" sz="2000" dirty="0" smtClean="0"/>
              <a:t> </a:t>
            </a:r>
            <a:r>
              <a:rPr lang="en-US" sz="2000" dirty="0" err="1" smtClean="0"/>
              <a:t>етничка</a:t>
            </a:r>
            <a:r>
              <a:rPr lang="en-US" sz="2000" dirty="0" smtClean="0"/>
              <a:t> </a:t>
            </a:r>
            <a:r>
              <a:rPr lang="en-US" sz="2000" dirty="0" err="1" smtClean="0"/>
              <a:t>група</a:t>
            </a:r>
            <a:r>
              <a:rPr lang="en-US" dirty="0" smtClean="0"/>
              <a:t>.</a:t>
            </a:r>
            <a:endParaRPr lang="en-US" dirty="0"/>
          </a:p>
        </p:txBody>
      </p:sp>
      <p:sp>
        <p:nvSpPr>
          <p:cNvPr id="3" name="Content Placeholder 2"/>
          <p:cNvSpPr>
            <a:spLocks noGrp="1"/>
          </p:cNvSpPr>
          <p:nvPr>
            <p:ph idx="1"/>
          </p:nvPr>
        </p:nvSpPr>
        <p:spPr/>
        <p:txBody>
          <a:bodyPr/>
          <a:lstStyle/>
          <a:p>
            <a:endParaRPr lang="mk-MK" dirty="0" smtClean="0"/>
          </a:p>
          <a:p>
            <a:endParaRPr lang="en-US" dirty="0"/>
          </a:p>
        </p:txBody>
      </p:sp>
      <p:pic>
        <p:nvPicPr>
          <p:cNvPr id="4" name="Picture 3" descr="V5_P87ART2"/>
          <p:cNvPicPr/>
          <p:nvPr/>
        </p:nvPicPr>
        <p:blipFill>
          <a:blip r:embed="rId3"/>
          <a:srcRect/>
          <a:stretch>
            <a:fillRect/>
          </a:stretch>
        </p:blipFill>
        <p:spPr bwMode="auto">
          <a:xfrm>
            <a:off x="500034" y="2857496"/>
            <a:ext cx="7858180" cy="3500462"/>
          </a:xfrm>
          <a:prstGeom prst="rect">
            <a:avLst/>
          </a:prstGeom>
          <a:noFill/>
          <a:ln w="9525">
            <a:noFill/>
            <a:miter lim="800000"/>
            <a:headEnd/>
            <a:tailEnd/>
          </a:ln>
        </p:spPr>
      </p:pic>
    </p:spTree>
  </p:cSld>
  <p:clrMapOvr>
    <a:masterClrMapping/>
  </p:clrMapOvr>
  <p:transition spd="slow">
    <p:wedge/>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25668"/>
          </a:xfrm>
        </p:spPr>
        <p:txBody>
          <a:bodyPr>
            <a:normAutofit/>
          </a:bodyPr>
          <a:lstStyle/>
          <a:p>
            <a:r>
              <a:rPr lang="en-US" sz="2200" dirty="0" err="1" smtClean="0"/>
              <a:t>Здравјето</a:t>
            </a:r>
            <a:r>
              <a:rPr lang="en-US" sz="2200" dirty="0" smtClean="0"/>
              <a:t> </a:t>
            </a:r>
            <a:r>
              <a:rPr lang="en-US" sz="2200" dirty="0" err="1" smtClean="0"/>
              <a:t>на</a:t>
            </a:r>
            <a:r>
              <a:rPr lang="en-US" sz="2200" dirty="0" smtClean="0"/>
              <a:t> </a:t>
            </a:r>
            <a:r>
              <a:rPr lang="en-US" sz="2200" dirty="0" err="1" smtClean="0"/>
              <a:t>детето</a:t>
            </a:r>
            <a:r>
              <a:rPr lang="en-US" sz="2200" dirty="0" smtClean="0"/>
              <a:t> е </a:t>
            </a:r>
            <a:r>
              <a:rPr lang="en-US" sz="2200" dirty="0" err="1" smtClean="0"/>
              <a:t>приоритетно</a:t>
            </a:r>
            <a:r>
              <a:rPr lang="en-US" sz="2200" dirty="0" smtClean="0"/>
              <a:t/>
            </a:r>
            <a:br>
              <a:rPr lang="en-US" sz="2200" dirty="0" smtClean="0"/>
            </a:br>
            <a:r>
              <a:rPr lang="en-US" sz="2200" dirty="0" err="1" smtClean="0"/>
              <a:t>Во</a:t>
            </a:r>
            <a:r>
              <a:rPr lang="en-US" sz="2200" dirty="0" smtClean="0"/>
              <a:t> </a:t>
            </a:r>
            <a:r>
              <a:rPr lang="en-US" sz="2200" dirty="0" err="1" smtClean="0"/>
              <a:t>сите</a:t>
            </a:r>
            <a:r>
              <a:rPr lang="en-US" sz="2200" dirty="0" smtClean="0"/>
              <a:t> </a:t>
            </a:r>
            <a:r>
              <a:rPr lang="en-US" sz="2200" dirty="0" err="1" smtClean="0"/>
              <a:t>закони</a:t>
            </a:r>
            <a:r>
              <a:rPr lang="en-US" sz="2200" dirty="0" smtClean="0"/>
              <a:t> и </a:t>
            </a:r>
            <a:r>
              <a:rPr lang="en-US" sz="2200" dirty="0" err="1" smtClean="0"/>
              <a:t>судски</a:t>
            </a:r>
            <a:r>
              <a:rPr lang="en-US" sz="2200" dirty="0" smtClean="0"/>
              <a:t> </a:t>
            </a:r>
            <a:r>
              <a:rPr lang="en-US" sz="2200" dirty="0" err="1" smtClean="0"/>
              <a:t>одлуки</a:t>
            </a:r>
            <a:r>
              <a:rPr lang="en-US" sz="2200" dirty="0" smtClean="0"/>
              <a:t> </a:t>
            </a:r>
            <a:r>
              <a:rPr lang="en-US" sz="2200" dirty="0" err="1" smtClean="0"/>
              <a:t>важи</a:t>
            </a:r>
            <a:r>
              <a:rPr lang="en-US" sz="2200" dirty="0" smtClean="0"/>
              <a:t> </a:t>
            </a:r>
            <a:r>
              <a:rPr lang="en-US" sz="2200" dirty="0" err="1" smtClean="0"/>
              <a:t>дека</a:t>
            </a:r>
            <a:r>
              <a:rPr lang="en-US" sz="2200" dirty="0" smtClean="0"/>
              <a:t> </a:t>
            </a:r>
            <a:r>
              <a:rPr lang="en-US" sz="2200" dirty="0" err="1" smtClean="0"/>
              <a:t>здравјето</a:t>
            </a:r>
            <a:r>
              <a:rPr lang="en-US" sz="2200" dirty="0" smtClean="0"/>
              <a:t> </a:t>
            </a:r>
            <a:r>
              <a:rPr lang="en-US" sz="2200" dirty="0" err="1" smtClean="0"/>
              <a:t>на</a:t>
            </a:r>
            <a:r>
              <a:rPr lang="en-US" sz="2200" dirty="0" smtClean="0"/>
              <a:t> </a:t>
            </a:r>
            <a:r>
              <a:rPr lang="en-US" sz="2200" dirty="0" err="1" smtClean="0"/>
              <a:t>детето</a:t>
            </a:r>
            <a:r>
              <a:rPr lang="en-US" sz="2200" dirty="0" smtClean="0"/>
              <a:t> </a:t>
            </a:r>
            <a:r>
              <a:rPr lang="en-US" sz="2200" dirty="0" err="1" smtClean="0"/>
              <a:t>стои</a:t>
            </a:r>
            <a:r>
              <a:rPr lang="en-US" sz="2200" dirty="0" smtClean="0"/>
              <a:t> </a:t>
            </a:r>
            <a:r>
              <a:rPr lang="en-US" sz="2200" dirty="0" err="1" smtClean="0"/>
              <a:t>на</a:t>
            </a:r>
            <a:r>
              <a:rPr lang="en-US" sz="2200" dirty="0" smtClean="0"/>
              <a:t> </a:t>
            </a:r>
            <a:r>
              <a:rPr lang="en-US" sz="2200" dirty="0" err="1" smtClean="0"/>
              <a:t>највисоко</a:t>
            </a:r>
            <a:r>
              <a:rPr lang="en-US" sz="2200" dirty="0" smtClean="0"/>
              <a:t> </a:t>
            </a:r>
            <a:r>
              <a:rPr lang="en-US" sz="2200" dirty="0" err="1" smtClean="0"/>
              <a:t>место</a:t>
            </a:r>
            <a:r>
              <a:rPr lang="en-US" dirty="0" smtClean="0"/>
              <a:t>.</a:t>
            </a:r>
            <a:br>
              <a:rPr lang="en-US" dirty="0" smtClean="0"/>
            </a:br>
            <a:endParaRPr lang="en-US" dirty="0"/>
          </a:p>
        </p:txBody>
      </p:sp>
      <p:pic>
        <p:nvPicPr>
          <p:cNvPr id="4" name="Content Placeholder 3" descr="V5_P87ART3"/>
          <p:cNvPicPr>
            <a:picLocks noGrp="1"/>
          </p:cNvPicPr>
          <p:nvPr>
            <p:ph idx="1"/>
          </p:nvPr>
        </p:nvPicPr>
        <p:blipFill>
          <a:blip r:embed="rId3"/>
          <a:srcRect/>
          <a:stretch>
            <a:fillRect/>
          </a:stretch>
        </p:blipFill>
        <p:spPr bwMode="auto">
          <a:xfrm>
            <a:off x="1357290" y="2549525"/>
            <a:ext cx="6286544" cy="3808433"/>
          </a:xfrm>
          <a:prstGeom prst="rect">
            <a:avLst/>
          </a:prstGeom>
          <a:noFill/>
          <a:ln w="9525">
            <a:noFill/>
            <a:miter lim="800000"/>
            <a:headEnd/>
            <a:tailEnd/>
          </a:ln>
        </p:spPr>
      </p:pic>
    </p:spTree>
  </p:cSld>
  <p:clrMapOvr>
    <a:masterClrMapping/>
  </p:clrMapOvr>
  <p:transition spd="slow">
    <p:wedge/>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err="1" smtClean="0"/>
              <a:t>Преживување</a:t>
            </a:r>
            <a:r>
              <a:rPr lang="en-US" sz="2200" dirty="0" smtClean="0"/>
              <a:t> и </a:t>
            </a:r>
            <a:r>
              <a:rPr lang="en-US" sz="2200" dirty="0" err="1" smtClean="0"/>
              <a:t>развој</a:t>
            </a:r>
            <a:r>
              <a:rPr lang="en-US" sz="2200" dirty="0" smtClean="0"/>
              <a:t> </a:t>
            </a:r>
            <a:r>
              <a:rPr lang="en-US" sz="2200" dirty="0" err="1" smtClean="0"/>
              <a:t>на</a:t>
            </a:r>
            <a:r>
              <a:rPr lang="en-US" sz="2200" dirty="0" smtClean="0"/>
              <a:t> </a:t>
            </a:r>
            <a:r>
              <a:rPr lang="en-US" sz="2200" dirty="0" err="1" smtClean="0"/>
              <a:t>детето</a:t>
            </a:r>
            <a:r>
              <a:rPr lang="en-US" sz="2200" dirty="0" smtClean="0"/>
              <a:t/>
            </a:r>
            <a:br>
              <a:rPr lang="en-US" sz="2200" dirty="0" smtClean="0"/>
            </a:br>
            <a:r>
              <a:rPr lang="en-US" sz="2200" dirty="0" err="1" smtClean="0"/>
              <a:t>Секое</a:t>
            </a:r>
            <a:r>
              <a:rPr lang="en-US" sz="2200" dirty="0" smtClean="0"/>
              <a:t> </a:t>
            </a:r>
            <a:r>
              <a:rPr lang="en-US" sz="2200" dirty="0" err="1" smtClean="0"/>
              <a:t>дете</a:t>
            </a:r>
            <a:r>
              <a:rPr lang="en-US" sz="2200" dirty="0" smtClean="0"/>
              <a:t> </a:t>
            </a:r>
            <a:r>
              <a:rPr lang="en-US" sz="2200" dirty="0" err="1" smtClean="0"/>
              <a:t>има</a:t>
            </a:r>
            <a:r>
              <a:rPr lang="en-US" sz="2200" dirty="0" smtClean="0"/>
              <a:t> </a:t>
            </a:r>
            <a:r>
              <a:rPr lang="en-US" sz="2200" dirty="0" err="1" smtClean="0"/>
              <a:t>право</a:t>
            </a:r>
            <a:r>
              <a:rPr lang="en-US" sz="2200" dirty="0" smtClean="0"/>
              <a:t> </a:t>
            </a:r>
            <a:r>
              <a:rPr lang="en-US" sz="2200" dirty="0" err="1" smtClean="0"/>
              <a:t>на</a:t>
            </a:r>
            <a:r>
              <a:rPr lang="en-US" sz="2200" dirty="0" smtClean="0"/>
              <a:t> </a:t>
            </a:r>
            <a:r>
              <a:rPr lang="en-US" sz="2200" dirty="0" err="1" smtClean="0"/>
              <a:t>живот</a:t>
            </a:r>
            <a:r>
              <a:rPr lang="en-US" sz="2200" dirty="0" smtClean="0"/>
              <a:t> и </a:t>
            </a:r>
            <a:r>
              <a:rPr lang="en-US" sz="2200" dirty="0" err="1" smtClean="0"/>
              <a:t>преживување</a:t>
            </a:r>
            <a:r>
              <a:rPr lang="en-US" sz="2200" dirty="0" smtClean="0"/>
              <a:t>. </a:t>
            </a:r>
            <a:r>
              <a:rPr lang="en-US" sz="2200" dirty="0" err="1" smtClean="0"/>
              <a:t>Државата</a:t>
            </a:r>
            <a:r>
              <a:rPr lang="en-US" sz="2200" dirty="0" smtClean="0"/>
              <a:t> </a:t>
            </a:r>
            <a:r>
              <a:rPr lang="en-US" sz="2200" dirty="0" err="1" smtClean="0"/>
              <a:t>мора</a:t>
            </a:r>
            <a:r>
              <a:rPr lang="en-US" sz="2200" dirty="0" smtClean="0"/>
              <a:t> </a:t>
            </a:r>
            <a:r>
              <a:rPr lang="en-US" sz="2200" dirty="0" err="1" smtClean="0"/>
              <a:t>да</a:t>
            </a:r>
            <a:r>
              <a:rPr lang="en-US" sz="2200" dirty="0" smtClean="0"/>
              <a:t> </a:t>
            </a:r>
            <a:r>
              <a:rPr lang="en-US" sz="2200" dirty="0" err="1" smtClean="0"/>
              <a:t>внимава</a:t>
            </a:r>
            <a:r>
              <a:rPr lang="en-US" sz="2200" dirty="0" smtClean="0"/>
              <a:t> </a:t>
            </a:r>
            <a:r>
              <a:rPr lang="en-US" sz="2200" dirty="0" err="1" smtClean="0"/>
              <a:t>на</a:t>
            </a:r>
            <a:r>
              <a:rPr lang="en-US" sz="2200" dirty="0" smtClean="0"/>
              <a:t> </a:t>
            </a:r>
            <a:r>
              <a:rPr lang="en-US" sz="2200" dirty="0" err="1" smtClean="0"/>
              <a:t>тоа</a:t>
            </a:r>
            <a:r>
              <a:rPr lang="en-US" sz="2200" dirty="0" smtClean="0"/>
              <a:t> </a:t>
            </a:r>
            <a:r>
              <a:rPr lang="en-US" sz="2200" dirty="0" err="1" smtClean="0"/>
              <a:t>децата</a:t>
            </a:r>
            <a:r>
              <a:rPr lang="en-US" sz="2200" dirty="0" smtClean="0"/>
              <a:t> и </a:t>
            </a:r>
            <a:r>
              <a:rPr lang="en-US" sz="2200" dirty="0" err="1" smtClean="0"/>
              <a:t>младите</a:t>
            </a:r>
            <a:r>
              <a:rPr lang="en-US" sz="2200" dirty="0" smtClean="0"/>
              <a:t> </a:t>
            </a:r>
            <a:r>
              <a:rPr lang="en-US" sz="2200" dirty="0" err="1" smtClean="0"/>
              <a:t>да</a:t>
            </a:r>
            <a:r>
              <a:rPr lang="en-US" sz="2200" dirty="0" smtClean="0"/>
              <a:t> </a:t>
            </a:r>
            <a:r>
              <a:rPr lang="en-US" sz="2200" dirty="0" err="1" smtClean="0"/>
              <a:t>можат</a:t>
            </a:r>
            <a:r>
              <a:rPr lang="en-US" sz="2200" dirty="0" smtClean="0"/>
              <a:t> </a:t>
            </a:r>
            <a:r>
              <a:rPr lang="en-US" sz="2200" dirty="0" err="1" smtClean="0"/>
              <a:t>добро</a:t>
            </a:r>
            <a:r>
              <a:rPr lang="en-US" sz="2200" dirty="0" smtClean="0"/>
              <a:t> </a:t>
            </a:r>
            <a:r>
              <a:rPr lang="en-US" sz="2200" dirty="0" err="1" smtClean="0"/>
              <a:t>да</a:t>
            </a:r>
            <a:r>
              <a:rPr lang="en-US" sz="2200" dirty="0" smtClean="0"/>
              <a:t> </a:t>
            </a:r>
            <a:r>
              <a:rPr lang="en-US" sz="2200" dirty="0" err="1" smtClean="0"/>
              <a:t>се</a:t>
            </a:r>
            <a:r>
              <a:rPr lang="en-US" sz="2200" dirty="0" smtClean="0"/>
              <a:t> </a:t>
            </a:r>
            <a:r>
              <a:rPr lang="en-US" sz="2200" dirty="0" err="1" smtClean="0"/>
              <a:t>развијат</a:t>
            </a:r>
            <a:r>
              <a:rPr lang="en-US" dirty="0" smtClean="0"/>
              <a:t>.</a:t>
            </a:r>
            <a:endParaRPr lang="en-US" dirty="0"/>
          </a:p>
        </p:txBody>
      </p:sp>
      <p:pic>
        <p:nvPicPr>
          <p:cNvPr id="4" name="Content Placeholder 3" descr="V5_P88ART6"/>
          <p:cNvPicPr>
            <a:picLocks noGrp="1"/>
          </p:cNvPicPr>
          <p:nvPr>
            <p:ph idx="1"/>
          </p:nvPr>
        </p:nvPicPr>
        <p:blipFill>
          <a:blip r:embed="rId3"/>
          <a:srcRect/>
          <a:stretch>
            <a:fillRect/>
          </a:stretch>
        </p:blipFill>
        <p:spPr bwMode="auto">
          <a:xfrm>
            <a:off x="1000100" y="1857364"/>
            <a:ext cx="7215238" cy="4572031"/>
          </a:xfrm>
          <a:prstGeom prst="rect">
            <a:avLst/>
          </a:prstGeom>
          <a:noFill/>
          <a:ln w="9525">
            <a:noFill/>
            <a:miter lim="800000"/>
            <a:headEnd/>
            <a:tailEnd/>
          </a:ln>
        </p:spPr>
      </p:pic>
    </p:spTree>
  </p:cSld>
  <p:clrMapOvr>
    <a:masterClrMapping/>
  </p:clrMapOvr>
  <p:transition spd="slow">
    <p:wedge/>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err="1" smtClean="0"/>
              <a:t>Име</a:t>
            </a:r>
            <a:r>
              <a:rPr lang="en-US" sz="2200" dirty="0" smtClean="0"/>
              <a:t> и </a:t>
            </a:r>
            <a:r>
              <a:rPr lang="en-US" sz="2200" dirty="0" err="1" smtClean="0"/>
              <a:t>државјанство</a:t>
            </a:r>
            <a:r>
              <a:rPr lang="en-US" sz="2200" dirty="0" smtClean="0"/>
              <a:t/>
            </a:r>
            <a:br>
              <a:rPr lang="en-US" sz="2200" dirty="0" smtClean="0"/>
            </a:br>
            <a:r>
              <a:rPr lang="en-US" sz="2200" dirty="0" err="1" smtClean="0"/>
              <a:t>Секое</a:t>
            </a:r>
            <a:r>
              <a:rPr lang="en-US" sz="2200" dirty="0" smtClean="0"/>
              <a:t> </a:t>
            </a:r>
            <a:r>
              <a:rPr lang="en-US" sz="2200" dirty="0" err="1" smtClean="0"/>
              <a:t>дете</a:t>
            </a:r>
            <a:r>
              <a:rPr lang="en-US" sz="2200" dirty="0" smtClean="0"/>
              <a:t> </a:t>
            </a:r>
            <a:r>
              <a:rPr lang="en-US" sz="2200" dirty="0" err="1" smtClean="0"/>
              <a:t>при</a:t>
            </a:r>
            <a:r>
              <a:rPr lang="en-US" sz="2200" dirty="0" smtClean="0"/>
              <a:t> </a:t>
            </a:r>
            <a:r>
              <a:rPr lang="en-US" sz="2200" dirty="0" err="1" smtClean="0"/>
              <a:t>неговото</a:t>
            </a:r>
            <a:r>
              <a:rPr lang="en-US" sz="2200" dirty="0" smtClean="0"/>
              <a:t> </a:t>
            </a:r>
            <a:r>
              <a:rPr lang="en-US" sz="2200" dirty="0" err="1" smtClean="0"/>
              <a:t>раѓање</a:t>
            </a:r>
            <a:r>
              <a:rPr lang="en-US" sz="2200" dirty="0" smtClean="0"/>
              <a:t> </a:t>
            </a:r>
            <a:r>
              <a:rPr lang="en-US" sz="2200" dirty="0" err="1" smtClean="0"/>
              <a:t>има</a:t>
            </a:r>
            <a:r>
              <a:rPr lang="en-US" sz="2200" dirty="0" smtClean="0"/>
              <a:t> </a:t>
            </a:r>
            <a:r>
              <a:rPr lang="en-US" sz="2200" dirty="0" err="1" smtClean="0"/>
              <a:t>право</a:t>
            </a:r>
            <a:r>
              <a:rPr lang="en-US" sz="2200" dirty="0" smtClean="0"/>
              <a:t> </a:t>
            </a:r>
            <a:r>
              <a:rPr lang="en-US" sz="2200" dirty="0" err="1" smtClean="0"/>
              <a:t>да</a:t>
            </a:r>
            <a:r>
              <a:rPr lang="en-US" sz="2200" dirty="0" smtClean="0"/>
              <a:t> </a:t>
            </a:r>
            <a:r>
              <a:rPr lang="en-US" sz="2200" dirty="0" err="1" smtClean="0"/>
              <a:t>добие</a:t>
            </a:r>
            <a:r>
              <a:rPr lang="en-US" sz="2200" dirty="0" smtClean="0"/>
              <a:t> </a:t>
            </a:r>
            <a:r>
              <a:rPr lang="en-US" sz="2200" dirty="0" err="1" smtClean="0"/>
              <a:t>име</a:t>
            </a:r>
            <a:r>
              <a:rPr lang="en-US" sz="2200" dirty="0" smtClean="0"/>
              <a:t>, </a:t>
            </a:r>
            <a:r>
              <a:rPr lang="en-US" sz="2200" dirty="0" err="1" smtClean="0"/>
              <a:t>да</a:t>
            </a:r>
            <a:r>
              <a:rPr lang="en-US" sz="2200" dirty="0" smtClean="0"/>
              <a:t> </a:t>
            </a:r>
            <a:r>
              <a:rPr lang="en-US" sz="2200" dirty="0" err="1" smtClean="0"/>
              <a:t>се</a:t>
            </a:r>
            <a:r>
              <a:rPr lang="en-US" sz="2200" dirty="0" smtClean="0"/>
              <a:t> </a:t>
            </a:r>
            <a:r>
              <a:rPr lang="en-US" sz="2200" dirty="0" err="1" smtClean="0"/>
              <a:t>стекне</a:t>
            </a:r>
            <a:r>
              <a:rPr lang="en-US" sz="2200" dirty="0" smtClean="0"/>
              <a:t> </a:t>
            </a:r>
            <a:r>
              <a:rPr lang="en-US" sz="2200" dirty="0" err="1" smtClean="0"/>
              <a:t>со</a:t>
            </a:r>
            <a:r>
              <a:rPr lang="en-US" sz="2200" dirty="0" smtClean="0"/>
              <a:t> </a:t>
            </a:r>
            <a:r>
              <a:rPr lang="en-US" sz="2200" dirty="0" err="1" smtClean="0"/>
              <a:t>државјанство</a:t>
            </a:r>
            <a:r>
              <a:rPr lang="en-US" sz="2200" dirty="0" smtClean="0"/>
              <a:t> и </a:t>
            </a:r>
            <a:r>
              <a:rPr lang="en-US" sz="2200" dirty="0" err="1" smtClean="0"/>
              <a:t>да</a:t>
            </a:r>
            <a:r>
              <a:rPr lang="en-US" sz="2200" dirty="0" smtClean="0"/>
              <a:t> </a:t>
            </a:r>
            <a:r>
              <a:rPr lang="en-US" sz="2200" dirty="0" err="1" smtClean="0"/>
              <a:t>биде</a:t>
            </a:r>
            <a:r>
              <a:rPr lang="en-US" sz="2200" dirty="0" smtClean="0"/>
              <a:t> </a:t>
            </a:r>
            <a:r>
              <a:rPr lang="en-US" sz="2200" dirty="0" err="1" smtClean="0"/>
              <a:t>згрижено</a:t>
            </a:r>
            <a:r>
              <a:rPr lang="en-US" sz="2200" dirty="0" smtClean="0"/>
              <a:t> </a:t>
            </a:r>
            <a:r>
              <a:rPr lang="en-US" sz="2200" dirty="0" err="1" smtClean="0"/>
              <a:t>од</a:t>
            </a:r>
            <a:r>
              <a:rPr lang="en-US" sz="2200" dirty="0" smtClean="0"/>
              <a:t> </a:t>
            </a:r>
            <a:r>
              <a:rPr lang="en-US" sz="2200" dirty="0" err="1" smtClean="0"/>
              <a:t>родителите</a:t>
            </a:r>
            <a:r>
              <a:rPr lang="en-US" dirty="0" smtClean="0"/>
              <a:t>.</a:t>
            </a:r>
            <a:endParaRPr lang="en-US" dirty="0"/>
          </a:p>
        </p:txBody>
      </p:sp>
      <p:pic>
        <p:nvPicPr>
          <p:cNvPr id="4" name="Content Placeholder 3" descr="V5_P88ART7"/>
          <p:cNvPicPr>
            <a:picLocks noGrp="1"/>
          </p:cNvPicPr>
          <p:nvPr>
            <p:ph idx="1"/>
          </p:nvPr>
        </p:nvPicPr>
        <p:blipFill>
          <a:blip r:embed="rId3"/>
          <a:srcRect/>
          <a:stretch>
            <a:fillRect/>
          </a:stretch>
        </p:blipFill>
        <p:spPr bwMode="auto">
          <a:xfrm>
            <a:off x="714348" y="2682875"/>
            <a:ext cx="7858180" cy="3603645"/>
          </a:xfrm>
          <a:prstGeom prst="rect">
            <a:avLst/>
          </a:prstGeom>
          <a:noFill/>
          <a:ln w="9525">
            <a:noFill/>
            <a:miter lim="800000"/>
            <a:headEnd/>
            <a:tailEnd/>
          </a:ln>
        </p:spPr>
      </p:pic>
    </p:spTree>
  </p:cSld>
  <p:clrMapOvr>
    <a:masterClrMapping/>
  </p:clrMapOvr>
  <p:transition>
    <p:wedge/>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err="1" smtClean="0"/>
              <a:t>Изразување</a:t>
            </a:r>
            <a:r>
              <a:rPr lang="en-US" sz="2000" dirty="0" smtClean="0"/>
              <a:t> </a:t>
            </a:r>
            <a:r>
              <a:rPr lang="en-US" sz="2000" dirty="0" err="1" smtClean="0"/>
              <a:t>на</a:t>
            </a:r>
            <a:r>
              <a:rPr lang="en-US" sz="2000" dirty="0" smtClean="0"/>
              <a:t> </a:t>
            </a:r>
            <a:r>
              <a:rPr lang="en-US" sz="2000" dirty="0" err="1" smtClean="0"/>
              <a:t>мислењето</a:t>
            </a:r>
            <a:r>
              <a:rPr lang="en-US" sz="2000" dirty="0" smtClean="0"/>
              <a:t/>
            </a:r>
            <a:br>
              <a:rPr lang="en-US" sz="2000" dirty="0" smtClean="0"/>
            </a:br>
            <a:r>
              <a:rPr lang="en-US" sz="2000" dirty="0" err="1" smtClean="0"/>
              <a:t>Секое</a:t>
            </a:r>
            <a:r>
              <a:rPr lang="en-US" sz="2000" dirty="0" smtClean="0"/>
              <a:t> </a:t>
            </a:r>
            <a:r>
              <a:rPr lang="en-US" sz="2000" dirty="0" err="1" smtClean="0"/>
              <a:t>дете</a:t>
            </a:r>
            <a:r>
              <a:rPr lang="en-US" sz="2000" dirty="0" smtClean="0"/>
              <a:t> </a:t>
            </a:r>
            <a:r>
              <a:rPr lang="en-US" sz="2000" dirty="0" err="1" smtClean="0"/>
              <a:t>има</a:t>
            </a:r>
            <a:r>
              <a:rPr lang="en-US" sz="2000" dirty="0" smtClean="0"/>
              <a:t> </a:t>
            </a:r>
            <a:r>
              <a:rPr lang="en-US" sz="2000" dirty="0" err="1" smtClean="0"/>
              <a:t>право</a:t>
            </a:r>
            <a:r>
              <a:rPr lang="en-US" sz="2000" dirty="0" smtClean="0"/>
              <a:t> </a:t>
            </a:r>
            <a:r>
              <a:rPr lang="en-US" sz="2000" dirty="0" err="1" smtClean="0"/>
              <a:t>да</a:t>
            </a:r>
            <a:r>
              <a:rPr lang="en-US" sz="2000" dirty="0" smtClean="0"/>
              <a:t> </a:t>
            </a:r>
            <a:r>
              <a:rPr lang="en-US" sz="2000" dirty="0" err="1" smtClean="0"/>
              <a:t>го</a:t>
            </a:r>
            <a:r>
              <a:rPr lang="en-US" sz="2000" dirty="0" smtClean="0"/>
              <a:t> </a:t>
            </a:r>
            <a:r>
              <a:rPr lang="en-US" sz="2000" dirty="0" err="1" smtClean="0"/>
              <a:t>изрази</a:t>
            </a:r>
            <a:r>
              <a:rPr lang="en-US" sz="2000" dirty="0" smtClean="0"/>
              <a:t> </a:t>
            </a:r>
            <a:r>
              <a:rPr lang="en-US" sz="2000" dirty="0" err="1" smtClean="0"/>
              <a:t>неговото</a:t>
            </a:r>
            <a:r>
              <a:rPr lang="en-US" sz="2000" dirty="0" smtClean="0"/>
              <a:t> </a:t>
            </a:r>
            <a:r>
              <a:rPr lang="en-US" sz="2000" dirty="0" err="1" smtClean="0"/>
              <a:t>мислење</a:t>
            </a:r>
            <a:r>
              <a:rPr lang="en-US" sz="2000" dirty="0" smtClean="0"/>
              <a:t> </a:t>
            </a:r>
            <a:r>
              <a:rPr lang="en-US" sz="2000" dirty="0" err="1" smtClean="0"/>
              <a:t>за</a:t>
            </a:r>
            <a:r>
              <a:rPr lang="en-US" sz="2000" dirty="0" smtClean="0"/>
              <a:t> </a:t>
            </a:r>
            <a:r>
              <a:rPr lang="en-US" sz="2000" dirty="0" err="1" smtClean="0"/>
              <a:t>сите</a:t>
            </a:r>
            <a:r>
              <a:rPr lang="en-US" sz="2000" dirty="0" smtClean="0"/>
              <a:t> </a:t>
            </a:r>
            <a:r>
              <a:rPr lang="en-US" sz="2000" dirty="0" err="1" smtClean="0"/>
              <a:t>прашања</a:t>
            </a:r>
            <a:r>
              <a:rPr lang="en-US" sz="2000" dirty="0" smtClean="0"/>
              <a:t> </a:t>
            </a:r>
            <a:r>
              <a:rPr lang="en-US" sz="2000" dirty="0" err="1" smtClean="0"/>
              <a:t>кои</a:t>
            </a:r>
            <a:r>
              <a:rPr lang="en-US" sz="2000" dirty="0" smtClean="0"/>
              <a:t> </a:t>
            </a:r>
            <a:r>
              <a:rPr lang="en-US" sz="2000" dirty="0" err="1" smtClean="0"/>
              <a:t>се</a:t>
            </a:r>
            <a:r>
              <a:rPr lang="en-US" sz="2000" dirty="0" smtClean="0"/>
              <a:t> </a:t>
            </a:r>
            <a:r>
              <a:rPr lang="en-US" sz="2000" dirty="0" err="1" smtClean="0"/>
              <a:t>во</a:t>
            </a:r>
            <a:r>
              <a:rPr lang="en-US" sz="2000" dirty="0" smtClean="0"/>
              <a:t> </a:t>
            </a:r>
            <a:r>
              <a:rPr lang="en-US" sz="2000" dirty="0" err="1" smtClean="0"/>
              <a:t>врска</a:t>
            </a:r>
            <a:r>
              <a:rPr lang="en-US" sz="2000" dirty="0" smtClean="0"/>
              <a:t> </a:t>
            </a:r>
            <a:r>
              <a:rPr lang="en-US" sz="2000" dirty="0" err="1" smtClean="0"/>
              <a:t>со</a:t>
            </a:r>
            <a:r>
              <a:rPr lang="en-US" sz="2000" dirty="0" smtClean="0"/>
              <a:t> </a:t>
            </a:r>
            <a:r>
              <a:rPr lang="en-US" sz="2000" dirty="0" err="1" smtClean="0"/>
              <a:t>неговиот</a:t>
            </a:r>
            <a:r>
              <a:rPr lang="en-US" sz="2000" dirty="0" smtClean="0"/>
              <a:t> </a:t>
            </a:r>
            <a:r>
              <a:rPr lang="en-US" sz="2000" dirty="0" err="1" smtClean="0"/>
              <a:t>живот</a:t>
            </a:r>
            <a:r>
              <a:rPr lang="en-US" sz="2000" dirty="0" smtClean="0"/>
              <a:t>. </a:t>
            </a:r>
            <a:r>
              <a:rPr lang="en-US" sz="2000" dirty="0" err="1" smtClean="0"/>
              <a:t>Ова</a:t>
            </a:r>
            <a:r>
              <a:rPr lang="en-US" sz="2000" dirty="0" smtClean="0"/>
              <a:t> </a:t>
            </a:r>
            <a:r>
              <a:rPr lang="en-US" sz="2000" dirty="0" err="1" smtClean="0"/>
              <a:t>важи</a:t>
            </a:r>
            <a:r>
              <a:rPr lang="en-US" sz="2000" dirty="0" smtClean="0"/>
              <a:t> </a:t>
            </a:r>
            <a:r>
              <a:rPr lang="en-US" sz="2000" dirty="0" err="1" smtClean="0"/>
              <a:t>пред</a:t>
            </a:r>
            <a:r>
              <a:rPr lang="en-US" sz="2000" dirty="0" smtClean="0"/>
              <a:t> </a:t>
            </a:r>
            <a:r>
              <a:rPr lang="en-US" sz="2000" dirty="0" err="1" smtClean="0"/>
              <a:t>сѐ</a:t>
            </a:r>
            <a:r>
              <a:rPr lang="en-US" sz="2000" dirty="0" smtClean="0"/>
              <a:t> </a:t>
            </a:r>
            <a:r>
              <a:rPr lang="en-US" sz="2000" dirty="0" err="1" smtClean="0"/>
              <a:t>за</a:t>
            </a:r>
            <a:r>
              <a:rPr lang="en-US" sz="2000" dirty="0" smtClean="0"/>
              <a:t> </a:t>
            </a:r>
            <a:r>
              <a:rPr lang="en-US" sz="2000" dirty="0" err="1" smtClean="0"/>
              <a:t>судските</a:t>
            </a:r>
            <a:r>
              <a:rPr lang="en-US" sz="2000" dirty="0" smtClean="0"/>
              <a:t> и </a:t>
            </a:r>
            <a:r>
              <a:rPr lang="en-US" sz="2000" dirty="0" err="1" smtClean="0"/>
              <a:t>административните</a:t>
            </a:r>
            <a:r>
              <a:rPr lang="en-US" sz="2000" dirty="0" smtClean="0"/>
              <a:t> </a:t>
            </a:r>
            <a:r>
              <a:rPr lang="en-US" sz="2000" dirty="0" err="1" smtClean="0"/>
              <a:t>постапки</a:t>
            </a:r>
            <a:r>
              <a:rPr lang="en-US" sz="2000" dirty="0" smtClean="0"/>
              <a:t>. </a:t>
            </a:r>
            <a:r>
              <a:rPr lang="en-US" sz="2000" dirty="0" err="1" smtClean="0"/>
              <a:t>Колку</a:t>
            </a:r>
            <a:r>
              <a:rPr lang="en-US" sz="2000" dirty="0" smtClean="0"/>
              <a:t> </a:t>
            </a:r>
            <a:r>
              <a:rPr lang="en-US" sz="2000" dirty="0" err="1" smtClean="0"/>
              <a:t>се</a:t>
            </a:r>
            <a:r>
              <a:rPr lang="en-US" sz="2000" dirty="0" smtClean="0"/>
              <a:t> </a:t>
            </a:r>
            <a:r>
              <a:rPr lang="en-US" sz="2000" dirty="0" err="1" smtClean="0"/>
              <a:t>постари</a:t>
            </a:r>
            <a:r>
              <a:rPr lang="en-US" sz="2000" dirty="0" smtClean="0"/>
              <a:t> </a:t>
            </a:r>
            <a:r>
              <a:rPr lang="en-US" sz="2000" dirty="0" err="1" smtClean="0"/>
              <a:t>децата</a:t>
            </a:r>
            <a:r>
              <a:rPr lang="en-US" sz="2000" dirty="0" smtClean="0"/>
              <a:t> и </a:t>
            </a:r>
            <a:r>
              <a:rPr lang="en-US" sz="2000" dirty="0" err="1" smtClean="0"/>
              <a:t>младите</a:t>
            </a:r>
            <a:r>
              <a:rPr lang="en-US" sz="2000" dirty="0" smtClean="0"/>
              <a:t> </a:t>
            </a:r>
            <a:r>
              <a:rPr lang="en-US" sz="2000" dirty="0" err="1" smtClean="0"/>
              <a:t>толку</a:t>
            </a:r>
            <a:r>
              <a:rPr lang="en-US" sz="2000" dirty="0" smtClean="0"/>
              <a:t> </a:t>
            </a:r>
            <a:r>
              <a:rPr lang="en-US" sz="2000" dirty="0" err="1" smtClean="0"/>
              <a:t>повеќе</a:t>
            </a:r>
            <a:r>
              <a:rPr lang="en-US" sz="2000" dirty="0" smtClean="0"/>
              <a:t> </a:t>
            </a:r>
            <a:r>
              <a:rPr lang="en-US" sz="2000" dirty="0" err="1" smtClean="0"/>
              <a:t>би</a:t>
            </a:r>
            <a:r>
              <a:rPr lang="en-US" sz="2000" dirty="0" smtClean="0"/>
              <a:t> </a:t>
            </a:r>
            <a:r>
              <a:rPr lang="en-US" sz="2000" dirty="0" err="1" smtClean="0"/>
              <a:t>требало</a:t>
            </a:r>
            <a:r>
              <a:rPr lang="en-US" sz="2000" dirty="0" smtClean="0"/>
              <a:t> </a:t>
            </a:r>
            <a:r>
              <a:rPr lang="en-US" sz="2000" dirty="0" err="1" smtClean="0"/>
              <a:t>да</a:t>
            </a:r>
            <a:r>
              <a:rPr lang="en-US" sz="2000" dirty="0" smtClean="0"/>
              <a:t> </a:t>
            </a:r>
            <a:r>
              <a:rPr lang="en-US" sz="2000" dirty="0" err="1" smtClean="0"/>
              <a:t>се</a:t>
            </a:r>
            <a:r>
              <a:rPr lang="en-US" sz="2000" dirty="0" smtClean="0"/>
              <a:t> </a:t>
            </a:r>
            <a:r>
              <a:rPr lang="en-US" sz="2000" dirty="0" err="1" smtClean="0"/>
              <a:t>земи</a:t>
            </a:r>
            <a:r>
              <a:rPr lang="en-US" sz="2000" dirty="0" smtClean="0"/>
              <a:t> </a:t>
            </a:r>
            <a:r>
              <a:rPr lang="en-US" sz="2000" dirty="0" err="1" smtClean="0"/>
              <a:t>во</a:t>
            </a:r>
            <a:r>
              <a:rPr lang="en-US" sz="2000" dirty="0" smtClean="0"/>
              <a:t> </a:t>
            </a:r>
            <a:r>
              <a:rPr lang="en-US" sz="2000" dirty="0" err="1" smtClean="0"/>
              <a:t>предвид</a:t>
            </a:r>
            <a:r>
              <a:rPr lang="en-US" sz="2000" dirty="0" smtClean="0"/>
              <a:t> </a:t>
            </a:r>
            <a:r>
              <a:rPr lang="en-US" sz="2000" dirty="0" err="1" smtClean="0"/>
              <a:t>нивното</a:t>
            </a:r>
            <a:r>
              <a:rPr lang="en-US" sz="2000" dirty="0" smtClean="0"/>
              <a:t> </a:t>
            </a:r>
            <a:r>
              <a:rPr lang="en-US" sz="2000" dirty="0" err="1" smtClean="0"/>
              <a:t>мислење</a:t>
            </a:r>
            <a:r>
              <a:rPr lang="en-US" sz="2000" dirty="0" smtClean="0"/>
              <a:t>.</a:t>
            </a:r>
            <a:endParaRPr lang="en-US" sz="2000" dirty="0"/>
          </a:p>
        </p:txBody>
      </p:sp>
      <p:pic>
        <p:nvPicPr>
          <p:cNvPr id="4" name="Content Placeholder 3" descr="V5_P89ART12"/>
          <p:cNvPicPr>
            <a:picLocks noGrp="1"/>
          </p:cNvPicPr>
          <p:nvPr>
            <p:ph idx="1"/>
          </p:nvPr>
        </p:nvPicPr>
        <p:blipFill>
          <a:blip r:embed="rId3"/>
          <a:srcRect/>
          <a:stretch>
            <a:fillRect/>
          </a:stretch>
        </p:blipFill>
        <p:spPr bwMode="auto">
          <a:xfrm>
            <a:off x="714348" y="2463800"/>
            <a:ext cx="7500990" cy="3751282"/>
          </a:xfrm>
          <a:prstGeom prst="rect">
            <a:avLst/>
          </a:prstGeom>
          <a:noFill/>
          <a:ln w="9525">
            <a:noFill/>
            <a:miter lim="800000"/>
            <a:headEnd/>
            <a:tailEnd/>
          </a:ln>
        </p:spPr>
      </p:pic>
    </p:spTree>
  </p:cSld>
  <p:clrMapOvr>
    <a:masterClrMapping/>
  </p:clrMapOvr>
  <p:transition spd="slow">
    <p:wedge/>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1868478"/>
          </a:xfrm>
        </p:spPr>
        <p:txBody>
          <a:bodyPr>
            <a:normAutofit/>
          </a:bodyPr>
          <a:lstStyle/>
          <a:p>
            <a:r>
              <a:rPr lang="en-US" sz="2000" dirty="0" err="1" smtClean="0"/>
              <a:t>Слобода</a:t>
            </a:r>
            <a:r>
              <a:rPr lang="en-US" sz="2000" dirty="0" smtClean="0"/>
              <a:t> </a:t>
            </a:r>
            <a:r>
              <a:rPr lang="en-US" sz="2000" dirty="0" err="1" smtClean="0"/>
              <a:t>на</a:t>
            </a:r>
            <a:r>
              <a:rPr lang="en-US" sz="2000" dirty="0" smtClean="0"/>
              <a:t> </a:t>
            </a:r>
            <a:r>
              <a:rPr lang="en-US" sz="2000" dirty="0" err="1" smtClean="0"/>
              <a:t>мислење</a:t>
            </a:r>
            <a:r>
              <a:rPr lang="en-US" sz="2000" dirty="0" smtClean="0"/>
              <a:t>, </a:t>
            </a:r>
            <a:r>
              <a:rPr lang="en-US" sz="2000" dirty="0" err="1" smtClean="0"/>
              <a:t>совест</a:t>
            </a:r>
            <a:r>
              <a:rPr lang="en-US" sz="2000" dirty="0" smtClean="0"/>
              <a:t> и </a:t>
            </a:r>
            <a:r>
              <a:rPr lang="en-US" sz="2000" dirty="0" err="1" smtClean="0"/>
              <a:t>вероисповед</a:t>
            </a:r>
            <a:r>
              <a:rPr lang="en-US" sz="1800" dirty="0" smtClean="0"/>
              <a:t/>
            </a:r>
            <a:br>
              <a:rPr lang="en-US" sz="1800" dirty="0" smtClean="0"/>
            </a:br>
            <a:r>
              <a:rPr lang="en-US" sz="1800" dirty="0" err="1" smtClean="0"/>
              <a:t>Секое</a:t>
            </a:r>
            <a:r>
              <a:rPr lang="en-US" sz="1800" dirty="0" smtClean="0"/>
              <a:t> </a:t>
            </a:r>
            <a:r>
              <a:rPr lang="en-US" sz="1800" dirty="0" err="1" smtClean="0"/>
              <a:t>дете</a:t>
            </a:r>
            <a:r>
              <a:rPr lang="en-US" sz="1800" dirty="0" smtClean="0"/>
              <a:t> </a:t>
            </a:r>
            <a:r>
              <a:rPr lang="en-US" sz="1800" dirty="0" err="1" smtClean="0"/>
              <a:t>го</a:t>
            </a:r>
            <a:r>
              <a:rPr lang="en-US" sz="1800" dirty="0" smtClean="0"/>
              <a:t> </a:t>
            </a:r>
            <a:r>
              <a:rPr lang="en-US" sz="1800" dirty="0" err="1" smtClean="0"/>
              <a:t>има</a:t>
            </a:r>
            <a:r>
              <a:rPr lang="en-US" sz="1800" dirty="0" smtClean="0"/>
              <a:t> </a:t>
            </a:r>
            <a:r>
              <a:rPr lang="en-US" sz="1800" dirty="0" err="1" smtClean="0"/>
              <a:t>правото</a:t>
            </a:r>
            <a:r>
              <a:rPr lang="en-US" sz="1800" dirty="0" smtClean="0"/>
              <a:t> </a:t>
            </a:r>
            <a:r>
              <a:rPr lang="en-US" sz="1800" dirty="0" err="1" smtClean="0"/>
              <a:t>слободно</a:t>
            </a:r>
            <a:r>
              <a:rPr lang="en-US" sz="1800" dirty="0" smtClean="0"/>
              <a:t> </a:t>
            </a:r>
            <a:r>
              <a:rPr lang="en-US" sz="1800" dirty="0" err="1" smtClean="0"/>
              <a:t>да</a:t>
            </a:r>
            <a:r>
              <a:rPr lang="en-US" sz="1800" dirty="0" smtClean="0"/>
              <a:t> </a:t>
            </a:r>
            <a:r>
              <a:rPr lang="en-US" sz="1800" dirty="0" err="1" smtClean="0"/>
              <a:t>го</a:t>
            </a:r>
            <a:r>
              <a:rPr lang="en-US" sz="1800" dirty="0" smtClean="0"/>
              <a:t> </a:t>
            </a:r>
            <a:r>
              <a:rPr lang="en-US" sz="1800" dirty="0" err="1" smtClean="0"/>
              <a:t>манифестира</a:t>
            </a:r>
            <a:r>
              <a:rPr lang="en-US" sz="1800" dirty="0" smtClean="0"/>
              <a:t> </a:t>
            </a:r>
            <a:r>
              <a:rPr lang="en-US" sz="1800" dirty="0" err="1" smtClean="0"/>
              <a:t>неговото</a:t>
            </a:r>
            <a:r>
              <a:rPr lang="en-US" sz="1800" dirty="0" smtClean="0"/>
              <a:t> </a:t>
            </a:r>
            <a:r>
              <a:rPr lang="en-US" sz="1800" dirty="0" err="1" smtClean="0"/>
              <a:t>мислење</a:t>
            </a:r>
            <a:r>
              <a:rPr lang="en-US" sz="1800" dirty="0" smtClean="0"/>
              <a:t>, </a:t>
            </a:r>
            <a:r>
              <a:rPr lang="en-US" sz="1800" dirty="0" err="1" smtClean="0"/>
              <a:t>неговата</a:t>
            </a:r>
            <a:r>
              <a:rPr lang="en-US" sz="1800" dirty="0" smtClean="0"/>
              <a:t> </a:t>
            </a:r>
            <a:r>
              <a:rPr lang="en-US" sz="1800" dirty="0" err="1" smtClean="0"/>
              <a:t>совест</a:t>
            </a:r>
            <a:r>
              <a:rPr lang="en-US" sz="1800" dirty="0" smtClean="0"/>
              <a:t> и </a:t>
            </a:r>
            <a:r>
              <a:rPr lang="en-US" sz="1800" dirty="0" err="1" smtClean="0"/>
              <a:t>неговата</a:t>
            </a:r>
            <a:r>
              <a:rPr lang="en-US" sz="1800" dirty="0" smtClean="0"/>
              <a:t> </a:t>
            </a:r>
            <a:r>
              <a:rPr lang="en-US" sz="1800" dirty="0" err="1" smtClean="0"/>
              <a:t>вероисповед</a:t>
            </a:r>
            <a:r>
              <a:rPr lang="en-US" sz="1800" dirty="0" smtClean="0"/>
              <a:t>. </a:t>
            </a:r>
            <a:r>
              <a:rPr lang="en-US" sz="1800" dirty="0" err="1" smtClean="0"/>
              <a:t>Државата</a:t>
            </a:r>
            <a:r>
              <a:rPr lang="en-US" sz="1800" dirty="0" smtClean="0"/>
              <a:t> </a:t>
            </a:r>
            <a:r>
              <a:rPr lang="en-US" sz="1800" dirty="0" err="1" smtClean="0"/>
              <a:t>мора</a:t>
            </a:r>
            <a:r>
              <a:rPr lang="en-US" sz="1800" dirty="0" smtClean="0"/>
              <a:t> </a:t>
            </a:r>
            <a:r>
              <a:rPr lang="en-US" sz="1800" dirty="0" err="1" smtClean="0"/>
              <a:t>притоа</a:t>
            </a:r>
            <a:r>
              <a:rPr lang="en-US" sz="1800" dirty="0" smtClean="0"/>
              <a:t> </a:t>
            </a:r>
            <a:r>
              <a:rPr lang="en-US" sz="1800" dirty="0" err="1" smtClean="0"/>
              <a:t>да</a:t>
            </a:r>
            <a:r>
              <a:rPr lang="en-US" sz="1800" dirty="0" smtClean="0"/>
              <a:t> </a:t>
            </a:r>
            <a:r>
              <a:rPr lang="en-US" sz="1800" dirty="0" err="1" smtClean="0"/>
              <a:t>ги</a:t>
            </a:r>
            <a:r>
              <a:rPr lang="en-US" sz="1800" dirty="0" smtClean="0"/>
              <a:t> </a:t>
            </a:r>
            <a:r>
              <a:rPr lang="en-US" sz="1800" dirty="0" err="1" smtClean="0"/>
              <a:t>почитува</a:t>
            </a:r>
            <a:r>
              <a:rPr lang="en-US" sz="1800" dirty="0" smtClean="0"/>
              <a:t> </a:t>
            </a:r>
            <a:r>
              <a:rPr lang="en-US" sz="1800" dirty="0" err="1" smtClean="0"/>
              <a:t>правата</a:t>
            </a:r>
            <a:r>
              <a:rPr lang="en-US" sz="1800" dirty="0" smtClean="0"/>
              <a:t> и </a:t>
            </a:r>
            <a:r>
              <a:rPr lang="en-US" sz="1800" dirty="0" err="1" smtClean="0"/>
              <a:t>должностите</a:t>
            </a:r>
            <a:r>
              <a:rPr lang="en-US" sz="1800" dirty="0" smtClean="0"/>
              <a:t> </a:t>
            </a:r>
            <a:r>
              <a:rPr lang="en-US" sz="1800" dirty="0" err="1" smtClean="0"/>
              <a:t>на</a:t>
            </a:r>
            <a:r>
              <a:rPr lang="en-US" sz="1800" dirty="0" smtClean="0"/>
              <a:t> </a:t>
            </a:r>
            <a:r>
              <a:rPr lang="en-US" sz="1800" dirty="0" err="1" smtClean="0"/>
              <a:t>родителите</a:t>
            </a:r>
            <a:r>
              <a:rPr lang="en-US" sz="1800" dirty="0" smtClean="0"/>
              <a:t>, </a:t>
            </a:r>
            <a:r>
              <a:rPr lang="en-US" sz="1800" dirty="0" err="1" smtClean="0"/>
              <a:t>кога</a:t>
            </a:r>
            <a:r>
              <a:rPr lang="en-US" sz="1800" dirty="0" smtClean="0"/>
              <a:t> </a:t>
            </a:r>
            <a:r>
              <a:rPr lang="en-US" sz="1800" dirty="0" err="1" smtClean="0"/>
              <a:t>децата</a:t>
            </a:r>
            <a:r>
              <a:rPr lang="en-US" sz="1800" dirty="0" smtClean="0"/>
              <a:t> </a:t>
            </a:r>
            <a:r>
              <a:rPr lang="en-US" sz="1800" dirty="0" err="1" smtClean="0"/>
              <a:t>ги</a:t>
            </a:r>
            <a:r>
              <a:rPr lang="en-US" sz="1800" dirty="0" smtClean="0"/>
              <a:t> </a:t>
            </a:r>
            <a:r>
              <a:rPr lang="en-US" sz="1800" dirty="0" err="1" smtClean="0"/>
              <a:t>манифестираат</a:t>
            </a:r>
            <a:r>
              <a:rPr lang="en-US" sz="1800" dirty="0" smtClean="0"/>
              <a:t> </a:t>
            </a:r>
            <a:r>
              <a:rPr lang="en-US" sz="1800" dirty="0" err="1" smtClean="0"/>
              <a:t>нивните</a:t>
            </a:r>
            <a:r>
              <a:rPr lang="en-US" sz="1800" dirty="0" smtClean="0"/>
              <a:t> </a:t>
            </a:r>
            <a:r>
              <a:rPr lang="en-US" dirty="0" err="1" smtClean="0"/>
              <a:t>права</a:t>
            </a:r>
            <a:r>
              <a:rPr lang="en-US" dirty="0" smtClean="0"/>
              <a: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a:p>
        </p:txBody>
      </p:sp>
      <p:pic>
        <p:nvPicPr>
          <p:cNvPr id="4" name="Picture 3" descr="V5_P90ART14"/>
          <p:cNvPicPr/>
          <p:nvPr/>
        </p:nvPicPr>
        <p:blipFill>
          <a:blip r:embed="rId3"/>
          <a:srcRect/>
          <a:stretch>
            <a:fillRect/>
          </a:stretch>
        </p:blipFill>
        <p:spPr bwMode="auto">
          <a:xfrm>
            <a:off x="357158" y="2571744"/>
            <a:ext cx="8072494" cy="3643953"/>
          </a:xfrm>
          <a:prstGeom prst="rect">
            <a:avLst/>
          </a:prstGeom>
          <a:noFill/>
          <a:ln w="9525">
            <a:noFill/>
            <a:miter lim="800000"/>
            <a:headEnd/>
            <a:tailEnd/>
          </a:ln>
        </p:spPr>
      </p:pic>
    </p:spTree>
  </p:cSld>
  <p:clrMapOvr>
    <a:masterClrMapping/>
  </p:clrMapOvr>
  <p:transition>
    <p:wedge/>
    <p:sndAc>
      <p:stSnd>
        <p:snd r:embed="rId2" name="cashreg.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TotalTime>
  <Words>196</Words>
  <Application>Microsoft Office PowerPoint</Application>
  <PresentationFormat>On-screen Show (4:3)</PresentationFormat>
  <Paragraphs>40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Apex</vt:lpstr>
      <vt:lpstr>1ви јуни-меѓународен ден на детето</vt:lpstr>
      <vt:lpstr>PowerPoint Presentation</vt:lpstr>
      <vt:lpstr>Дефиниција за дете Дете е секој човек кој не навршил 18 години. </vt:lpstr>
      <vt:lpstr>Забрана за дискриминација Ниту едно дете не смее да биде дискриминарано поради бојата на кожата, полот, јазикот, религијата, мислењето, потеклото, богатството, инвалидноста или припадноста на етничка група.</vt:lpstr>
      <vt:lpstr>Здравјето на детето е приоритетно Во сите закони и судски одлуки важи дека здравјето на детето стои на највисоко место. </vt:lpstr>
      <vt:lpstr>Преживување и развој на детето Секое дете има право на живот и преживување. Државата мора да внимава на тоа децата и младите да можат добро да се развијат.</vt:lpstr>
      <vt:lpstr>Име и државјанство Секое дете при неговото раѓање има право да добие име, да се стекне со државјанство и да биде згрижено од родителите.</vt:lpstr>
      <vt:lpstr>Изразување на мислењето Секое дете има право да го изрази неговото мислење за сите прашања кои се во врска со неговиот живот. Ова важи пред сѐ за судските и административните постапки. Колку се постари децата и младите толку повеќе би требало да се земи во предвид нивното мислење.</vt:lpstr>
      <vt:lpstr>Слобода на мислење, совест и вероисповед Секое дете го има правото слободно да го манифестира неговото мислење, неговата совест и неговата вероисповед. Државата мора притоа да ги почитува правата и должностите на родителите, кога децата ги манифестираат нивните права.</vt:lpstr>
      <vt:lpstr>Слобода на здружување Секое дете го има правото да се здружува со други деца, да се зачлени во некој клуб или да оснива клуб, доклку со тоа не ги повредува правата на другите луѓе.</vt:lpstr>
      <vt:lpstr>Заштита на приватниот живот Секое дете има право на тоа, никој да не смее да се меша во неговиот приватен живот, во неговото семејство, неговиот стан или неговата писмена коресподенција. Секое дете освен тоа го има правото никој да не ја повредува неговата чест. </vt:lpstr>
      <vt:lpstr>Пристап до адекватна информација Секоја држава мора да се грижи за тоа децата да имаат пристап до информации преку разни медиуми и да можат да се стекнат со знаење кое е важно за нив и за нивното здравје. Државата исто така ја има задачата да ги заштити децата од штетни информации</vt:lpstr>
      <vt:lpstr>Одговорност на родителите Родителите или старателот се заеднички одговорни за воспитувањето на детето. Државата ја има задачата да ги поддржува во оваа задача и на пр. да се погрижи за згрижување доколку родителите мора да работат.</vt:lpstr>
      <vt:lpstr>Заштита од злоупотреба Државата ја има задачата да го заштити детето од злоупотреба од неговите родители или други лица. Секое дете исто така има право да научи како секој вид на злоупотреба може да биде спречен и третиран.</vt:lpstr>
      <vt:lpstr>Деца бегалци Секое дете кое е присилено да ја напушти неговата земја, кое е дете бегалец и бара азил има право на посебна заштита и поддршка од државата.</vt:lpstr>
      <vt:lpstr>Деца инвалиди Секое дете кое е инвалид има право на посебно згрижување и образование. Притоа треба да му се помогне да станe самостојно и да може да земе активно учество во една заедница.</vt:lpstr>
      <vt:lpstr>    Образование Секое дете има право на образование и училиште. Државата ја има задачата, посетувањето на основно училиште да го направи бесплатно и задолжително, а пристапот до повисоките школи да биде на ист начин отворен за сите деца и млади. Државата ја има должноста да внимава на тоа децата и младите да бидат адекватно третирани и нивното човечко достоинство да не биде повредено. Исто така должност на државата е меѓународно да се залага за тоа да има сѐ помалку деца и млади кои не знаат да читаат и пишуваат.</vt:lpstr>
      <vt:lpstr>Одмор, игра и слободно време Секое дете има право на одмор и слободно време, во кое ќе може да игра и слободно да учествува во културниот и уметничкиот живот.</vt:lpstr>
      <vt:lpstr>Освен права, Вие драги деца имате и обврски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1ви јуни-меѓународен ден на детето</dc:title>
  <dc:creator>Windows User</dc:creator>
  <cp:lastModifiedBy>Iva</cp:lastModifiedBy>
  <cp:revision>8</cp:revision>
  <dcterms:created xsi:type="dcterms:W3CDTF">2020-05-15T21:06:00Z</dcterms:created>
  <dcterms:modified xsi:type="dcterms:W3CDTF">2020-05-31T22:36:11Z</dcterms:modified>
</cp:coreProperties>
</file>